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0D700-ADB8-4A42-8593-36A7F86AA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78FD8-CFCF-4F60-88AA-59028C01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CF36C-82F1-4820-8B79-192228D1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F3C63-AC57-4EC9-A877-0DA9B57A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05A7B-0CFF-4DB2-BB0B-87E809DF4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4D71D-13B3-49F9-A95E-E00C7F902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DE45D-6D46-42B4-80D5-D5D1FCF99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8A518-4470-4075-817F-592DD430B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30D7D-3C5F-4986-8ACF-A0FE91AD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1B021-7618-4954-BB5A-9D9068EAC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A7B40-2000-43F5-BC37-2980D5B0A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0026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五年级下印象深刻一个人--写作指导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选定印象深刻人物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细致描绘人物形象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深入挖掘人物内心世界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生动再现与人物相关事件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表达自己的看法和感受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选定印象深刻人物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选择的人物可以是老师、同学、家人、朋友等，确保人物身份与五年级学生的生活经验相符合。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确定人物身份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选取的人物应具有鲜明的个性特点，如善良、勇敢、幽默、聪明等，使得人物形象更加丰满。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突出人物特点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明确人物身份与特点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回忆与选定人物相关的典型事件，如一次帮助、一次鼓励、一次争吵等，确保事件能够体现人物特点。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在回忆事件时，注意对事件中人物的语言、动作、神态等进行细致入微的描写，增强文章的生动性。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回忆与人物相关事件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注重细节描写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挖掘典型事件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围绕“印象深刻的一个人”这一主题，确定文章要表达的核心内容，如人物的品质、与自己的关系等。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确立写作目的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明确写作的目的，如表达对人物的感激、赞美、思念之情，或者通过人物的经历给自己带来的启示等。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确定写作主题和目的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细致描绘人物形象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具体描述人物的眼睛、鼻子、嘴巴、耳朵等五官特征，可以通过比喻、夸张等修辞手法使之更生动。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五官描绘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发型与发色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身材与服饰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描述人物的发型和发色，可以反映其个性和生活习惯。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描绘人物的身材高矮胖瘦，以及穿着打扮，可以体现其社会地位和审美品味。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外貌特征刻画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通过人物的语言表达，展现其性格特点，如直率、委婉、幽默等。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语言描写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描述人物的行为举止，如大方得体、粗鲁无礼等，可以反映其性格和修养。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行为举止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描绘人物的心理活动，如喜怒哀乐、爱恨情仇等，可以深入展现其内心世界和性格特点。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性格特点展现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行为习惯描绘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描述人物的生活习惯，如早睡早起、爱干净等，可以体现其自律性和生活态度。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描绘人物的学习习惯，如勤奋好学、善于思考等，可以展现其学习能力和方法。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描述人物的社交习惯，如热情好客、善于倾听等，可以反映其人际交往能力和情商水平。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深入挖掘人物内心世界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描述人物在不同情境下的情感反应，如喜怒哀乐、爱恨情仇等，展现其情感的丰富性和真实性。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通过对比人物前后的情感变化，突出其内心的成长和转变，使读者对人物有更深入的了解。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运用生动的细节描写，将人物的情感具象化，使读者能够感同身受，产生共鸣。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情感变化描写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刻画人物在特定情境下的心理活动和内心独白，揭示其隐藏的想法和感受。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通过描绘人物的梦境、幻觉等非常规心理状态，展现其内心深处的渴望、恐惧或挣扎。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运用心理分析手法，深入挖掘人物行为的动机和根源，揭示其性格特点和内心世界。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心理活动展示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https://d.book118.com/538060026031006044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2024-09-24T03:47:02.958</cp:lastPrinted>
  <dcterms:created xsi:type="dcterms:W3CDTF">2024-09-23T19:47:02Z</dcterms:created>
  <dcterms:modified xsi:type="dcterms:W3CDTF">2024-09-23T19:47:05Z</dcterms:modified>
</cp:coreProperties>
</file>