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C1777-7E83-43AB-AE13-9BAFE6EF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9693B-6E3F-4D75-9512-0BC66DCAE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D4686-9448-4D6F-A2F7-997D6C4E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3E437-1A82-466E-9149-D9300290A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E66EB-3EB6-445B-942C-58B738F49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3462A-A28B-47FC-83FE-AB1035E3C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AB90E-DD0E-48E3-BED8-87048D96B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79041-8FCE-4C1C-82D1-048BAC42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10C13-3BE1-4DB9-8766-9E86B86E7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CC5B2-4397-4C76-9873-36ACF4766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9210D-86D5-460C-89B0-FFA7B491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22" Type="http://schemas.openxmlformats.org/officeDocument/2006/relationships/tags" Target="../tags/tag24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0077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腕骨关节损伤查房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腕骨关节损伤疾病相关知识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腕骨关节损伤疾病相关知识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腕骨关节损伤的病因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直接暴力：如摔倒、撞击等导致腕骨关节损伤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慢性劳损：如长时间重复性动作导致腕骨关节损伤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骨骼疾病：如骨质疏松、关节炎等导致腕骨关节损伤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间接暴力：如扭伤、拉伤等导致腕骨关节损伤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腕骨关节损伤的症状</a:t>
            </a:r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2"/>
            </p:custDataLst>
          </p:nvPr>
        </p:nvSpPr>
        <p:spPr>
          <a:xfrm>
            <a:off x="877570" y="3113405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608330" y="3466465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03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" name="文本框 10"/>
          <p:cNvSpPr txBox="1"/>
          <p:nvPr>
            <p:custDataLst>
              <p:tags r:id="rId4"/>
            </p:custDataLst>
          </p:nvPr>
        </p:nvSpPr>
        <p:spPr>
          <a:xfrm>
            <a:off x="1362075" y="321246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功能障碍：腕部活动受限，抓握无力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6570980" y="38830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6"/>
            </p:custDataLst>
          </p:nvPr>
        </p:nvSpPr>
        <p:spPr>
          <a:xfrm>
            <a:off x="6301740" y="42360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04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39" name="文本框 10"/>
          <p:cNvSpPr txBox="1"/>
          <p:nvPr>
            <p:custDataLst>
              <p:tags r:id="rId7"/>
            </p:custDataLst>
          </p:nvPr>
        </p:nvSpPr>
        <p:spPr>
          <a:xfrm>
            <a:off x="7055485" y="39820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关节响声：腕部活动时出现关节响声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877570" y="159448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08330" y="194754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01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0"/>
            </p:custDataLst>
          </p:nvPr>
        </p:nvSpPr>
        <p:spPr>
          <a:xfrm>
            <a:off x="1362075" y="1694180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疼痛：腕部疼痛，活动受限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1"/>
            </p:custDataLst>
          </p:nvPr>
        </p:nvSpPr>
        <p:spPr>
          <a:xfrm>
            <a:off x="6570980" y="2386330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10"/>
          <p:cNvSpPr txBox="1"/>
          <p:nvPr>
            <p:custDataLst>
              <p:tags r:id="rId12"/>
            </p:custDataLst>
          </p:nvPr>
        </p:nvSpPr>
        <p:spPr>
          <a:xfrm>
            <a:off x="7055485" y="248602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肿胀：腕部肿胀，皮肤发红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标题 5"/>
          <p:cNvSpPr txBox="1">
            <a:spLocks noGrp="1"/>
          </p:cNvSpPr>
          <p:nvPr>
            <p:custDataLst>
              <p:tags r:id="rId13"/>
            </p:custDataLst>
          </p:nvPr>
        </p:nvSpPr>
        <p:spPr>
          <a:xfrm>
            <a:off x="6301740" y="2739390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02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4" name="矩形 63"/>
          <p:cNvSpPr/>
          <p:nvPr>
            <p:custDataLst>
              <p:tags r:id="rId14"/>
            </p:custDataLst>
          </p:nvPr>
        </p:nvSpPr>
        <p:spPr>
          <a:xfrm>
            <a:off x="877570" y="46323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15"/>
            </p:custDataLst>
          </p:nvPr>
        </p:nvSpPr>
        <p:spPr>
          <a:xfrm>
            <a:off x="608330" y="49853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05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6" name="文本框 10"/>
          <p:cNvSpPr txBox="1"/>
          <p:nvPr>
            <p:custDataLst>
              <p:tags r:id="rId16"/>
            </p:custDataLst>
          </p:nvPr>
        </p:nvSpPr>
        <p:spPr>
          <a:xfrm>
            <a:off x="1362075" y="47313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畸形：腕部出现畸形，影响正常活动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腕骨关节损伤的诊断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700" y="387159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165" y="4231640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615" y="418782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实验室检查：血常规、血沉、C反应蛋白等，了解炎症反应情况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640" y="387159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105" y="4231640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555" y="418782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诊断标准：根据病史、体格检查、影像学检查和实验室检查结果，综合判断是否为腕骨关节损伤。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230" y="136842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330" y="1727835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780" y="168402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病史：了解受伤机制、疼痛部位、持续时间等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170" y="136842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635" y="1727835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085" y="168402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体格检查：观察关节肿胀、压痛、活动受限等情况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110" y="136842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025" y="168402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影像学检查：X线片、CT、MRI等，了解骨折、脱位、韧带损伤等情况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575" y="1727835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腕骨关节损伤的治疗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保守治疗：包括制动、冷敷、药物治疗等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康复治疗：包括物理治疗、运动疗法等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手术治疗：包括关节镜手术、开放手术等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生活方式调整：包括避免过度使用手腕、保持良好的生活习惯等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病例1：李某，男，35岁，右腕骨关节损伤，手术治疗后恢复良好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33460" y="1660767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44117" y="191317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009226" y="2018820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患者基本信息：李某，男，35岁，右腕骨关节损伤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44117" y="1247677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33460" y="3266946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44117" y="351935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009226" y="362499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手术治疗方案：关节镜下关节清理术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44117" y="2854489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28" name="任意多边形: 形状 27"/>
          <p:cNvSpPr/>
          <p:nvPr>
            <p:custDataLst>
              <p:tags r:id="rId10"/>
            </p:custDataLst>
          </p:nvPr>
        </p:nvSpPr>
        <p:spPr>
          <a:xfrm>
            <a:off x="3552923" y="4873125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>
            <p:custDataLst>
              <p:tags r:id="rId11"/>
            </p:custDataLst>
          </p:nvPr>
        </p:nvSpPr>
        <p:spPr>
          <a:xfrm>
            <a:off x="3763580" y="5126167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10"/>
          <p:cNvSpPr txBox="1"/>
          <p:nvPr>
            <p:custDataLst>
              <p:tags r:id="rId12"/>
            </p:custDataLst>
          </p:nvPr>
        </p:nvSpPr>
        <p:spPr>
          <a:xfrm>
            <a:off x="3928690" y="523117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出院建议：定期复查，避免过度劳累，加强关节功能锻炼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34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3763580" y="4460668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5">
                    <a:lumMod val="50000"/>
                  </a:schemeClr>
                </a:solidFill>
                <a:latin typeface="+mn-ea"/>
                <a:ea typeface="+mn-ea"/>
              </a:rPr>
              <a:t>05</a:t>
            </a:r>
            <a:endParaRPr lang="en-US" altLang="zh-CN" sz="3200" b="1" spc="300">
              <a:solidFill>
                <a:schemeClr val="accent5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4"/>
            </p:custDataLst>
          </p:nvPr>
        </p:nvSpPr>
        <p:spPr>
          <a:xfrm>
            <a:off x="6481243" y="163483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5"/>
            </p:custDataLst>
          </p:nvPr>
        </p:nvSpPr>
        <p:spPr>
          <a:xfrm>
            <a:off x="6692533" y="1887238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6"/>
            </p:custDataLst>
          </p:nvPr>
        </p:nvSpPr>
        <p:spPr>
          <a:xfrm>
            <a:off x="6857642" y="1992883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损伤原因：外伤导致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2533" y="1221740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8"/>
            </p:custDataLst>
          </p:nvPr>
        </p:nvSpPr>
        <p:spPr>
          <a:xfrm>
            <a:off x="6481243" y="324860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9"/>
            </p:custDataLst>
          </p:nvPr>
        </p:nvSpPr>
        <p:spPr>
          <a:xfrm>
            <a:off x="6692533" y="3501009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20"/>
            </p:custDataLst>
          </p:nvPr>
        </p:nvSpPr>
        <p:spPr>
          <a:xfrm>
            <a:off x="6857642" y="3606654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术后恢复情况：恢复良好，关节活动度正常，无疼痛症状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21"/>
            </p:custDataLst>
          </p:nvPr>
        </p:nvSpPr>
        <p:spPr>
          <a:xfrm>
            <a:off x="6692533" y="2836143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病例2：王某，女，48岁，左腕骨关节损伤，保守治疗中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807457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300299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查体：左腕骨关节肿胀，压痛明显，活动受限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115488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608330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主诉：左腕骨关节疼痛，活动受限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3961812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453975" y="2154565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病史：4个月前摔倒，左腕部着地，当时疼痛剧烈，活动受限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230619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722105" y="4722900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预后：预计6-8周后可拆除石膏，逐步恢复关节活动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538650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030136" y="4722900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诊断：左腕骨关节损伤，保守治疗中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384295" y="3801473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876459" y="4707984"/>
            <a:ext cx="2433329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治疗方案：石膏固定，药物治疗，康复锻炼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653102" y="1252800"/>
            <a:ext cx="1416710" cy="124059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145944" y="2075237"/>
            <a:ext cx="2431451" cy="149584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影像学检查：X线片显示左腕骨关节骨折，关节面受损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原因：腕骨关节损伤、炎症、肌肉紧张等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护理措施：止痛药物、冷热敷、按摩、康复锻炼等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预防措施：避免过度劳累、保持正确姿势、加强锻炼等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症状：疼痛、肿胀、关节活动受限等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肿胀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原因：关节损伤、炎症、血流不畅等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护理措施：冷敷、热敷、药物治疗等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症状：关节肿胀、疼痛、活动受限等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预防措施：避免关节过度负荷、加强关节保护等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https://d.book118.com/538060077000006041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1"/>
  <p:tag name="KSO_WM_UNIT_INDEX" val="1_3_1"/>
  <p:tag name="KSO_WM_UNIT_LAYERLEVEL" val="1_1_1"/>
  <p:tag name="KSO_WM_UNIT_SUBTYPE" val="d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3_1"/>
  <p:tag name="KSO_WM_UNIT_INDEX" val="1_3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4_1"/>
  <p:tag name="KSO_WM_UNIT_INDEX" val="1_4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1"/>
  <p:tag name="KSO_WM_UNIT_INDEX" val="1_1_1"/>
  <p:tag name="KSO_WM_UNIT_LAYERLEVEL" val="1_1_1"/>
  <p:tag name="KSO_WM_UNIT_SUBTYPE" val="d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1_1"/>
  <p:tag name="KSO_WM_UNIT_INDEX" val="1_1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2_1"/>
  <p:tag name="KSO_WM_UNIT_INDEX" val="1_2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1"/>
  <p:tag name="KSO_WM_UNIT_INDEX" val="1_2_1"/>
  <p:tag name="KSO_WM_UNIT_LAYERLEVEL" val="1_1_1"/>
  <p:tag name="KSO_WM_UNIT_SUBTYPE" val="d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1"/>
  <p:tag name="KSO_WM_UNIT_INDEX" val="1_5_1"/>
  <p:tag name="KSO_WM_UNIT_LAYERLEVEL" val="1_1_1"/>
  <p:tag name="KSO_WM_UNIT_SUBTYPE" val="d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5_1"/>
  <p:tag name="KSO_WM_UNIT_INDEX" val="1_5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6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7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7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7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7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7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7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7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7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7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7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5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宋体</vt:lpstr>
      <vt:lpstr>微软雅黑</vt:lpstr>
      <vt:lpstr>Office Theme</vt:lpstr>
      <vt:lpstr>腕骨关节损伤查房</vt:lpstr>
      <vt:lpstr>目录</vt:lpstr>
      <vt:lpstr>腕骨关节损伤疾病相关知识</vt:lpstr>
      <vt:lpstr>腕骨关节损伤的病因</vt:lpstr>
      <vt:lpstr>腕骨关节损伤的症状</vt:lpstr>
      <vt:lpstr>腕骨关节损伤的诊断</vt:lpstr>
      <vt:lpstr>腕骨关节损伤的治疗</vt:lpstr>
      <vt:lpstr>病例汇报</vt:lpstr>
      <vt:lpstr>病例1：李某，男，35岁，右腕骨关节损伤，手术治疗后恢复良好</vt:lpstr>
      <vt:lpstr>病例2：王某，女，48岁，左腕骨关节损伤，保守治疗中</vt:lpstr>
      <vt:lpstr>护理诊断</vt:lpstr>
      <vt:lpstr>疼痛</vt:lpstr>
      <vt:lpstr>肿胀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2024-09-19T14:28:09.839</cp:lastPrinted>
  <dcterms:created xsi:type="dcterms:W3CDTF">2024-09-19T06:28:09Z</dcterms:created>
  <dcterms:modified xsi:type="dcterms:W3CDTF">2024-09-19T06:28:12Z</dcterms:modified>
</cp:coreProperties>
</file>