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2B9A3-B7B2-4CA7-B002-2A0B1A043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1B1EA-4B34-4AC2-A557-20F59EB4F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38108-C26E-496E-97C3-BA407B308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49DF2F-FDDC-40B7-82D0-F2A4758F3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FF5DA9-1666-4640-ADB0-925FB4E9AA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769CED7-F8C8-406E-9228-72677BCE9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0C177D-ADC3-4DE6-A49D-EFEB9EF46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CB247E-C19F-4CF1-A5B1-0DC635922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2E7362-FD47-41BF-AAB8-BA6D10280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098F1-E380-4F55-8C21-F9C58E11A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76D7DC-54E3-44B9-9249-4680BA10B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61060110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生态环境检测环保知识讲座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生态环境检测概述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生态环境保护实践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生态环境检测与环保案例分析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未来环保发展趋势和展望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生态环境检测概述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生态环境检测是指通过运用科学的方法和手段，对环境中的各种要素进行定量化测定，以评估环境质量状况和变化趋势，为环境管理和决策提供科学依据。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生态环境检测包括大气、水体、土壤、生物等多个方面的检测，涉及化学、物理、生物等多个学科领域。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生态环境检测的定义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生态环境检测是环境保护的基础性工作，通过对环境质量的监测和评估，可以及时发现环境污染和生态破坏问题，为采取有效措施提供依据。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生态环境检测可以反映环境质量状况和变化趋势，为环境影响评价、排污许可、总量控制等环境管理提供数据支持。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生态环境检测还可以为科学研究、政策制定等提供科学依据，促进环境保护事业的发展。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生态环境检测的重要性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生态环境检测的方法和技术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生态环境检测的方法包括实验室检测、在线监测和遥感监测等，每种方法都有其适用范围和优缺点。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生态环境检测的技术包括化学分析、光谱分析、色谱分析、质谱分析、生物检测等，根据不同的检测对象和要求选择合适的技术手段。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随着科技的不断进步，生态环境检测技术也在不断发展和完善，未来将会有更多的新技术和新方法应用于生态环境检测领域。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主要来源于工业排放、交通尾气等，长期暴露于污染空气中会增加呼吸道疾病和心血管疾病的风险。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空气污染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主要来源于工业废水、农业排放和生活污水，影响人类健康和生态平衡。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水污染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主要来源于重金属、农药残留等，影响农作物安全和人体健康。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土壤污染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主要来源于交通、工业和建筑施工等，影响人类生活和健康。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噪音污染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环境污染的来源和影响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488" r="2948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国家的基本环境法律，规定了环境保护的基本原则和制度。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《中华人民共和国环境保护法》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针对大气污染的防治进行了详细的规定。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《中华人民共和国大气污染防治法》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针对水污染的防治进行了详细的规定。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《中华人民共和国水污染防治法》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针对土壤污染的防治进行了详细的规定。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《中华人民共和国土壤污染防治法》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环境保护法律法规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包括大气、水质、土壤等环境质量标准，用于评估环境质量状况。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环境质量标准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污染物排放标准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生态保护红线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规定了各类污染源的排放限值，用于控制污染物排放。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划定生态保护红线，明确生态保护的范围和要求，保障生态安全。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环保标准和指标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生态环境保护实践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https://d.book118.com/538061060110006033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2024-09-11T17:09:19.704</cp:lastPrinted>
  <dcterms:created xsi:type="dcterms:W3CDTF">2024-09-11T09:09:19Z</dcterms:created>
  <dcterms:modified xsi:type="dcterms:W3CDTF">2024-09-11T09:09:21Z</dcterms:modified>
</cp:coreProperties>
</file>