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1AB1122-FC52-4554-91C1-8321B6D34F2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047EE-3196-433A-9BBC-C447B1F01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23E79-8E82-4283-9851-C2388668D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2A52E-DA5A-4753-82B0-41D3E5F55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B8277-BAB9-475D-9201-27A52576B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0B4904-A640-4367-BD91-A1F0CC9F5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D2D07B-6793-418D-AFA5-BDF9088C5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CE3D29-DDB7-4BFC-B17D-6902A222B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EEE7D-E77B-4D4C-AB94-CD6177C91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99AB1-B2B8-4DAF-A647-CBD20BC83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147F5-3607-433F-9C48-65BB820A1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C2820-D704-4244-BFE6-4F1CEDD12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6B01E47-B5AF-475B-A248-749FAED58AD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5F2336A-BDE5-482A-BF3A-5F312350E79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106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焊接钛合金培训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焊接钛合金培训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钛合金材料特性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钛合金焊接技术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钛合金焊接注意事项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钛合金焊接实践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焊接钛合金培训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焊接钛合金培训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焊接钛合金是一项重要的技能，在航空航天等领域应用广泛。掌握焊接技术对于生产效率至关重要，本章将介绍钛合金的基本知识和重要性。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钛合金概述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钛合金具有高强度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优异机械性能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钛合金具有良好的抗腐蚀性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耐腐蚀性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钛合金具有较低的密度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低密度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钛合金具有良好的耐热性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耐热性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电阻焊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通过电流加热工件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利用激光束熔化工件表面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氩弧焊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氩气作为保护气体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焊接钛合金的挑战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需控制焊接温度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需要高温熔点焊接材料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熔点高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防止钛合金氧化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氧化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焊接钛合金技巧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在焊接钛合金过程中，要特别注意控制氧气和湿气的含量，以免对钛合金材料造成损害。混入杂质会影响焊接接头的强度和性能，需要谨慎处理。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钛合金材料特性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耐热性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钛合金具有优异的耐热性，适用于高温环境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密度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钛合金的密度轻，易于携带和加工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物理性能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钛合金具有优异的机械性能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化学性能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钛合金具有良好的化学稳定性，能抵抗酸碱侵蚀。广泛用于医疗器械制造。其耐磨性和耐腐蚀性使其在海水环境中具有广泛应用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加工性能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加工性能优异，易于成型加工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易成型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需要特殊焊接工艺处理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熔点高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合理的加热控制可提高加工性能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加热控制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医疗器械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用于制造假体、牙科种植材料等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化工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广泛应用于化工设备、海水淡化装置等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生物医学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在人工关节、植入物等领域有重要应用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航空航天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广泛用于飞机结构、航天器零部件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钛合金因其优异的性能特点被广泛应用于多个领域，随着技术的不断发展，钛合金的应用前景将更为广阔。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钛合金焊接技术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氩弧焊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氩弧焊是一种常用的钛合金焊接方法，通过氩气保护，避免氧化和污染，适用于薄板件的焊接。氩气形成的氛围可以保护焊接区域，确保焊缝质量。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氩弧焊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避免氧化和污染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氩气保护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薄板件的焊接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适用范围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高质量焊缝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特点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焊接区气体流动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需注意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电弧焊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工件熔化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电弧加热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大型结构件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适用范围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焊接电弧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稳定性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焊接材料匹配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材料选择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激光焊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聚焦光束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高能量密度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激光发射器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快速焊接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适用材料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塑料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金属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优势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无需焊材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高速焊接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应用领域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医疗器械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超声波焊接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工作原理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超声波振动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热量产生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钛合金焊接技术包括氩弧焊、电弧焊、激光焊和超声波焊接等方法，每种方法都有自身的优势和适用范围。在选择焊接方法时，需根据具体情况决定，以确保焊接质量和效率。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https://d.book118.com/538061065011006050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焊接钛合金培训</vt:lpstr>
      <vt:lpstr>目录</vt:lpstr>
      <vt:lpstr>第1章 焊接钛合金培训</vt:lpstr>
      <vt:lpstr> </vt:lpstr>
      <vt:lpstr>钛合金概述</vt:lpstr>
      <vt:lpstr>焊接技术</vt:lpstr>
      <vt:lpstr>焊接钛合金的挑战</vt:lpstr>
      <vt:lpstr>焊接钛合金技巧</vt:lpstr>
      <vt:lpstr>第2章 钛合金材料特性</vt:lpstr>
      <vt:lpstr>物理性能</vt:lpstr>
      <vt:lpstr> </vt:lpstr>
      <vt:lpstr>加工性能</vt:lpstr>
      <vt:lpstr>应用领域</vt:lpstr>
      <vt:lpstr>结语</vt:lpstr>
      <vt:lpstr>第3章 钛合金焊接技术</vt:lpstr>
      <vt:lpstr> </vt:lpstr>
      <vt:lpstr>氩弧焊</vt:lpstr>
      <vt:lpstr>电弧焊</vt:lpstr>
      <vt:lpstr>激光焊</vt:lpstr>
      <vt:lpstr>超声波焊接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2024-09-29T15:15:43.338</cp:lastPrinted>
  <dcterms:created xsi:type="dcterms:W3CDTF">2024-09-29T07:15:43Z</dcterms:created>
  <dcterms:modified xsi:type="dcterms:W3CDTF">2024-09-29T07:15:45Z</dcterms:modified>
</cp:coreProperties>
</file>