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545931-EBD9-487B-A495-ADDC0148B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DF0632-F7B0-4045-93B9-32C34B620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418E1E-0707-4FF7-AE06-8B2324CD8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8FEC00-3E92-4AD2-B8C7-541DA62E7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3F667D-FB9C-4010-930A-0C3E9777DD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796905-BEDD-42A9-87C4-D22898EC74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AE73BC-EAD1-4223-8EEC-AF719CB980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F879E-66D4-477F-B860-94687F7A4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C17FC-DA41-430B-948E-E8080D3AE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B9486-3137-4F3B-BC7D-D955332CF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A0A68-1185-471C-9588-582BBE154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6113313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PPT courseware for English vocabulary and culture</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The Origin and Evolution of English Vocabulary</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The Relationship between English Vocabulary and Culture</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The Origin and Cultural Annotation of English Idioms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Cultural differences and misunderstandings in English vocabulary</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Learning Strategies and Skills for English Vocabulary</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The Origin and Evolution of English Vocabulary</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French influence: The Norman Conquest of 1066 bloom a large number of French words into English These words were associated with the upper classes and were related to areas such as government, law, the church, and political society</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German languages: The Anglo Saxons, who settled in England in the 5th century AD, bright with their language, Old English, which was a German language It was influenced by the Romance languages of the Norman French who requested England in 1066</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Latin influence: Latin was the language of the Roman Empire and after the Roman drew from Britain in the 5th century AD, Latin was the language of law, government and education in England Latin words entered English vocabulary through legal and ecclesiastical documents</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Origin of English Vocabulary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occurred between the 14th and 17th centers and resulting in changes to the promotion of vowels in English It affected the way words were proposed and led to the development of new words to describe new concepts and ideas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period, from the 14th to the 17th centers, saw a recurrence of interest in classical learning and culture As a result, Latin and Greek words were introduced into English vocabulary to describe new ideas and concepts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period, from the late 18th to the mid-19th centers, saw major changes in industry, technology, and society As a result, new words were created to describe these changes and new concepts</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The Great Vowel Shift</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The Renaissance</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The Industrial Revolution</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Evolution of English Vocabulary</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Native words</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These are words that have their roots in Old English and other German languages They are the basic building blocks of the English language and include words such as "house," "dog," and "tree."</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Borrowed words</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These are words that have been taken from other languages and integrated into English French, Latin, and Greek are the main sources of borrowed words in English Examples include "bicycle," "banner," and "telephone."</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Coinage</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This is the creation of new words or phrases to describe new ideas or concepts It can involve combining existing words or creating completely new ones Examples include selfie, blog, and WiFi</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Composition of English Vocabulary</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The Relationship between English Vocabulary and Culture</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 The cultural background of a language health influences its vocabulary For instance, English has words that are unique to its cultural context, such as "pans," "hoover," and "nappy."</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 Culture of dictates the choice of euphemisms used to describe sensitive or taboo topics In English, words like "restroom" and "WC" are used as euphemisms for "toilet."</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Cultural Background</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Euphemisms</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Influence of Culture on English Vocabulary</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English vocabulary reflects the rich cultural heritage of food and drink For example, "muffin," "score," and "crumpet" are all words unique to English that describe certificate types of bread</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Food and Drink</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English vocabulary is rich in terms related to sports and games, such as "hockey," "cricket," and "snooker." These terms are often used to describe specific rules or techniques related to the sports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Sports and Games</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Cultural Characteristics Reflected by English Vocabulary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Mismatched cultural expectations can create communication barriers in cross cultural communication For instance, using the wrong meeting or composition can lead to misunderstandings or offers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Communication Barriers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Learning the appropriate vocabulary to use in different cultural contexts is crucial for effective cross cultural communication This includes understanding the appropriate ways to address people, the correct use of titles, and the significance of certificate words or phrases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Vocabulary Learning</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role of English vocabulary in cross cultural communication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The Origin and Cultural Annotation of English Idioms</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https://d.book118.com/538061133137006026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2024-09-04T11:12:23.986</cp:lastPrinted>
  <dcterms:created xsi:type="dcterms:W3CDTF">2024-09-04T03:12:24Z</dcterms:created>
  <dcterms:modified xsi:type="dcterms:W3CDTF">2024-09-04T03:12:25Z</dcterms:modified>
</cp:coreProperties>
</file>