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2DE3E-F6D9-4BB9-AF89-596DC38A8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3D750-8ED9-4B01-A697-137F9D30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AC223-F4FF-4635-88B3-2C755654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B9488-A63F-498D-A1C0-2D8E0177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A6C7F-6C90-49BC-9296-DDD09E9C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BA2AC-62B9-46A5-9777-519BB59B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2926E-EA48-4883-B054-B61FF37AD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E1650-6584-4F8B-9F2E-1181DE42F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DDA3B-071A-43F1-A440-7A3B49AF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7FF9F-8F27-4B40-B32A-E2D6BD78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D4741-1AFA-4846-8EF4-A520AAF0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2044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人工智能教育对中小学生公民意识培养的影响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公民意识培养的重要性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人工智能教育对中小学生公民意识培养的影响分析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挑战、问题及对策建议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5" r="10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随着人工智能技术的不断进步，其在教育领域的应用也越来越广泛，对中小学生公民意识培养产生了深远的影响。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公民意识是指公民对国家和社会的认同感和责任感，是中小学生必备的核心素养之一。通过人工智能教育，可以更有效地培养中小学生的公民意识，提高其社会责任感和参与社会公共事务的能力。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公民意识培养的重要性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本研究旨在探讨人工智能教育对中小学生公民意识培养的影响，分析其在提高中小学生公民意识方面的作用和挑战，并提出相应的对策建议。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人工智能教育如何影响中小学生公民意识的培养？其在实际应用中存在哪些问题？如何有效地利用人工智能教育促进中小学生公民意识的培养？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3" r="18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人工智能教育是指通过计算机科学、数学、工程学、心理学等多学科的理论和技术，培养学生具备人工智能相关知识和技能的教育过程。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人工智能教育旨在培养学生具备创新思维、计算思维、数据思维等能力，以适应未来智能化社会的发展需求。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20世纪50年代至80年代，人工智能处于萌芽阶段，一些学校开始尝试将计算机编程等内容纳入课程体系。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20世纪90年代至21世纪初，随着计算机技术的快速发展和普及，越来越多的学校开始重视计算机教育，并逐步将人工智能相关内容引入课堂。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蓬勃发展阶段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21世纪以来，随着大数据、云计算、深度学习等技术的兴起，人工智能教育进入蓬勃发展阶段。各国政府和教育机构纷纷加大对人工智能教育的投入和支持力度，推动其在中小学阶段的普及和应用。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一些中小学开始将人工智能相关课程纳入课程体系，如编程、机器人、数据分析等。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学校组织学生参加各类人工智能实践活动，如机器人比赛、编程竞赛等，以提高学生的实践能力和创新意识。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教育机构和企业合作开发适合中小学生的在线教育资源，提供丰富的人工智能学习内容和工具。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加强对中小学教师的培训，提高他们的人工智能素养和教学能力，以更好地指导学生进行学习。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人工智能教育在中小学阶段的应用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公民意识培养的重要性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公民个人对自己在国家中地位的自我认识，也就是公民自觉地以宪法和法律规定的基本权利和义务为核心内容，以自己在国家政治生活和社会生活中的主体地位为思想来源，把国家主人的责任感、使命感和权利义务观融为一体的自我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公民意识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包括公民的主体意识、权利意识、责任意识、法律意识等方面。这些意识是现代社会中公民必须具备的基本素质，也是建设民主法治社会的重要基础。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公民意识定义及内涵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促进个人全面发展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中小学生正处于世界观、人生观、价值观形成的关键时期，加强公民意识培养有助于他们形成健全的人格和良好的品德，促进个人全面发展。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具备良好公民意识的中小学生将成为未来社会的建设者和接班人，他们的行为将影响社会的文明程度和发展方向。加强中小学生公民意识培养有助于推动社会进步和发展。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增强国家凝聚力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中小学生是国家未来的主人，他们的公民意识水平将直接影响国家的凝聚力和向心力。加强中小学生公民意识培养有助于增强国家凝聚力和向心力，促进国家长治久安。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中小学生公民意识培养的意义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57" b="144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当前中小学生公民意识现状分析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公民意识淡薄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部分中小学生缺乏对自己在国家中地位的正确认识，对国家的认同感和归属感不强，缺乏社会责任感和公共道德意识。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权利义务观念模糊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部分中小学生对自己的权利和义务缺乏清晰的认识，不能正确行使自己的权利和履行自己的义务，甚至存在违法违纪行为。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部分中小学生缺乏基本的法律知识和法律意识，不能自觉遵守法律法规和校纪校规，容易受到不良信息和行为的影响。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人工智能教育对中小学生公民意识培养的影响分析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通过AI教育，学生可以更高效地搜索、筛选和整理信息，提高信息获取的速度和准确性。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53" r="196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AI教育帮助学生掌握数据分析技能，从而能够深入理解和分析所获取的信息。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在AI教育过程中，学生将学习到如何保护个人隐私和信息安全，增强对网络安全的认识。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人工智能教育提升中小学生信息素养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https://d.book118.com/538062044005006030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2024-09-06T04:22:17.501</cp:lastPrinted>
  <dcterms:created xsi:type="dcterms:W3CDTF">2024-09-05T20:22:17Z</dcterms:created>
  <dcterms:modified xsi:type="dcterms:W3CDTF">2024-09-05T20:22:19Z</dcterms:modified>
</cp:coreProperties>
</file>