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E4362-B845-4201-8719-62685BB9B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E54C7-ABB9-4516-89B7-51B7B0039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89BFD-4F89-4506-BEBB-757551453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818FCE-35E7-4B4E-91EF-FBFCA20AB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07290F-E5A9-4A56-B4AD-52FB9DE88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6A16CC-9180-4EF8-B4FD-92B85A51C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414945-7F50-46AD-98FD-19DBFFD86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C412E-8166-4462-8284-06109F808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977B09-9939-44C5-BA28-BD943DC55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42C57-EB2D-4F74-8ECC-1CBC42151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134CC-CEFC-4ABE-93F1-93E585567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62062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物流部门内各岗位在供应链中的重要性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物流部门概述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采购岗位在供应链中重要性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仓储岗位在供应链中重要性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运输岗位在供应链中重要性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配送岗位在供应链中重要性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物流信息管理岗位在供应链中重要性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物流部门概述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负责物资的接收、存储、保管、发放等任务，确保物资流转顺畅。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负责协调与其他部门的物资需求和供应计划，保障生产、销售等环节的物资供应。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对物资进行分类、编码、标识等管理，提高物资管理效率。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对物流信息进行采集、整理、分析和传递，为决策提供数据支持。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1840" b="11840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1" b="632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0010" b="10010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物流部门职责与功能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物流部门是供应链中的核心环节，连接着供应商、生产商、销售商和消费者。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物流部门是供应链中实现物资增值和价值转换的重要场所。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物流部门在供应链中地位</a:t>
              </a:r>
            </a:p>
          </p:txBody>
        </p:sp>
      </p:grpSp>
      <p:sp>
        <p:nvSpPr>
          <p:cNvPr id="26" name="AutoShape 26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物流部门的运作效率和服务水平直接影响供应链的整体绩效。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物流部门在供应链中扮演着协调者、整合者和优化者的角色。</a:t>
            </a:r>
            <a:endParaRPr lang="en-US" sz="11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7292" r="72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125" r="121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0" name="Group 30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1" name="AutoShape 31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4" name="AutoShape 34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7" name="AutoShape 37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0" name="AutoShape 40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智能化、自动化、信息化、网络化、绿色化等方向发展，提高物流效率和服务质量。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复杂多变的供应链环境，提高应对突发事件的能力；降低物流成本，提高物流效益；加强物流人才培养和团队建设，提高物流专业化水平等。同时，还需要关注新技术、新模式的应用和创新，以适应不断变化的市场需求和竞争格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物流部门发展趋势与挑战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采购岗位在供应链中重要性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94" r="16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负责物料需求分析与计划制定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采购岗位需根据生产计划和销售预测，分析物料需求，制定采购计划，确保供应链畅通。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供应商开发与管理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采购人员需积极寻找、筛选合格供应商，建立稳定的供应渠道，并对供应商进行定期评估和管理，确保采购物料的质量、价格、交期等满足公司要求。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采购订单执行与跟催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采购人员需根据采购计划下达采购订单，并跟踪订单执行情况，确保物料按时到货，保障生产顺利进行。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采购岗位职责与功能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542" r="28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通过采用多元化采购策略，拓展供应渠道，降低因单一供应商出现问题导致的供应链中断风险。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多元化采购策略降低风险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通过集中采购，提高采购量，从而获取更优惠的价格和更好的服务，降低采购成本，提升公司竞争力。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集中采购策略降低成本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与关键供应商建立长期战略合作伙伴关系，共同优化供应链，提高供应链的响应速度和灵活性。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战略采购策略优化供应链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采购策略对供应链影响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制定合理的采购预算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根据物料需求和市场行情，制定合理的采购预算，控制采购成本在合理范围内。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推行成本降低计划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通过推行成本降低计划，如价值工程分析、替代物料寻找等，降低采购成本，提高采购效益。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加强供应商风险管理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定期对供应商进行评估和审计，及时发现潜在风险并采取措施进行防范和控制，确保供应链稳定可靠。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采购成本控制与风险管理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仓储岗位在供应链中重要性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仓储岗位职责与功能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负责商品入库、在库及出库管理，确保货物数量准确、质量完好；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定期对库存进行盘点，确保账实相符，及时发现并解决问题；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对仓库进行合理布局与规划，提高仓储空间利用率；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负责仓库安全管理与环境维护，确保货物安全存储。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  <a:ln w="25400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  <a:ln w="25400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  <a:ln w="25400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  <a:ln w="25400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仓储管理对供应链影响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154710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准确的库存信息能够减少牛鞭效应，降低供应链成本；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99789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优质的仓储服务能够提升客户满意度，增强供应链竞争力。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02747" y="1746786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仓储管理是供应链中的关键环节，直接影响供应链的流畅度和效率；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15038" y="1615818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高效的仓储管理能够缩短货物在库时间，提高供应链响应速度；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https://d.book118.com/538062062030006035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2024-09-13T22:01:02.013</cp:lastPrinted>
  <dcterms:created xsi:type="dcterms:W3CDTF">2024-09-13T14:01:02Z</dcterms:created>
  <dcterms:modified xsi:type="dcterms:W3CDTF">2024-09-13T14:01:04Z</dcterms:modified>
</cp:coreProperties>
</file>