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96DBB4-8319-4E7E-8A15-1D418FAD2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370536-320B-4ECF-AECF-FCC6AE3311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DF07CE-C383-43C8-8F2C-79EE9CECAD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29FF6B-DF21-4C81-ABFB-83A5D3B8D3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08F97BD-2BE0-4E3C-BCC0-C8671685A1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E9E860-2E31-419F-95A7-2436F6B166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1C64AC-5B09-4384-A3B3-C887240E94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941071-85B3-493C-9C15-B822BE6FBF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D3D4C0-0C3B-4847-A44C-835E9F299E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BB3E23-3228-4566-BE5C-2E4B799792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CB7454-A9AD-4281-9166-4428498350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063001120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幻灯底板精选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幻灯底板概述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常见幻灯底板介绍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如何选择合适的幻灯底板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幻灯底板的制作技巧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幻灯底板设计案例展示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幻灯底板概述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10" r="10010"/>
          <a:stretch>
            <a:fillRect/>
          </a:stretch>
        </p:blipFill>
        <p:spPr>
          <a:xfrm>
            <a:off x="3466720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935" r="17935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7475" r="17475"/>
          <a:stretch>
            <a:fillRect/>
          </a:stretch>
        </p:blipFill>
        <p:spPr>
          <a:xfrm>
            <a:off x="8842439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2863" r="12863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8" name="Connector 8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0" name="AutoShape 10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11" name="Connector 11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3" name="AutoShape 13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幻灯底板是指用于放置幻灯片的板状物，通常由木板、塑料或金属制成。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7" name="AutoShape 17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19" name="Freeform 19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4" name="AutoShape 24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它具有平坦、光滑的表面，以便于放置幻灯片并确保投影画面的清晰度。</a:t>
              </a:r>
              <a:endParaRPr lang="en-US" sz="1100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224547" y="4767454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26" name="Connector 26"/>
          <p:cNvCxnSpPr/>
          <p:nvPr/>
        </p:nvCxnSpPr>
        <p:spPr>
          <a:xfrm>
            <a:off x="1224547" y="5563744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tailEnd type="triangle" w="lg" len="lg"/>
          </a:ln>
        </p:spPr>
      </p:cxnSp>
      <p:sp>
        <p:nvSpPr>
          <p:cNvPr id="27" name="TextBox 27"/>
          <p:cNvSpPr txBox="1"/>
          <p:nvPr/>
        </p:nvSpPr>
        <p:spPr>
          <a:xfrm>
            <a:off x="9245632" y="1986534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9245632" y="28138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tailEnd type="triangle" w="lg" len="lg"/>
          </a:ln>
        </p:spPr>
      </p:cxn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幻灯底板的定义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提供稳定的支撑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幻灯底板为幻灯片提供稳定的支撑，确保投影过程中画面不晃动或扭曲。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提高投影质量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通过平整的表面，幻灯底板有助于提高投影画面的清晰度和色彩饱和度。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保护幻灯片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底板可以保护幻灯片免受磨损或损坏，延长其使用寿命。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幻灯底板的作用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可分为木质、塑料和金属三种主要类型的幻灯底板。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根据材料分类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可分为便携式和固定式两种类型，便携式用于展示和演讲，固定式则常用于教室和会议室等场所。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根据用途分类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根据常见的幻灯片尺寸，可分为标准尺寸和定制尺寸两种类型。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根据尺寸分类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幻灯底板的分类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常见幻灯底板介绍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简洁、清新、高雅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简约风格的幻灯底板通常以白色或浅色背景为主，搭配简单的文字和图形元素，整体呈现出简洁、清新的感觉。这种风格适合用于商业演示、产品介绍等场合，能够突出内容，让观众更加专注于信息本身。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500" r="2750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简约风格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486" r="2348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稳重、专业、大气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商务风格的幻灯底板通常以黑色、灰色或深蓝色背景为主，搭配简洁的文字和图形元素，整体呈现出稳重、专业的氛围。这种风格适合用于企业宣传、工作汇报等正式场合，能够展现出专业和严谨的形象。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商务风格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可爱、活泼、有趣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卡通风格的幻灯底板通常以明亮的色彩和可爱的卡通形象为主，搭配活泼的文字和动画效果，整体呈现出轻松、有趣的感觉。这种风格适合用于儿童教育、产品营销等场合，能够吸引观众的注意力，增加互动性和趣味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卡通风格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如何选择合适的幻灯底板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221" r="15221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633" r="15633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01" r="1201"/>
          <a:stretch>
            <a:fillRect/>
          </a:stretch>
        </p:blipFill>
        <p:spPr>
          <a:xfrm>
            <a:off x="8842438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5242" r="25242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1" name="AutoShape 11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TextBox 12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5" name="AutoShape 15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根据演讲主题选择幻灯底板的颜色和风格，确保整体视觉效果协调一致。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9" name="AutoShape 19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21" name="Freeform 21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6" name="AutoShape 26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利用底板的颜色和图案强调演讲的重点内容，引导观众的注意力。</a:t>
              </a:r>
              <a:endParaRPr lang="en-US" sz="110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主题统一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tailEnd type="triangle" w="lg" len="lg"/>
          </a:ln>
        </p:spPr>
      </p:cxnSp>
      <p:sp>
        <p:nvSpPr>
          <p:cNvPr id="29" name="TextBox 29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突出重点</a:t>
            </a:r>
          </a:p>
        </p:txBody>
      </p:sp>
      <p:cxnSp>
        <p:nvCxnSpPr>
          <p:cNvPr id="30" name="Connector 30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tailEnd type="triangle" w="lg" len="lg"/>
          </a:ln>
        </p:spPr>
      </p:cxn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根据主题选择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https://d.book118.com/538063001120006034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2024-09-13T07:31:02.864</cp:lastPrinted>
  <dcterms:created xsi:type="dcterms:W3CDTF">2024-09-12T23:31:02Z</dcterms:created>
  <dcterms:modified xsi:type="dcterms:W3CDTF">2024-09-12T23:31:04Z</dcterms:modified>
</cp:coreProperties>
</file>