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E832E00-A492-4A02-A467-49025A20C0F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2818D-D4DF-4278-8037-05DD13599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B6ED3-AC12-4FDA-B336-9280B4007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28FA0-4713-4A16-935E-B14A4018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4C5B9-1FDC-4651-839C-F8AA9FE19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CC2B1B-0AFD-4561-B0B1-2A44CA980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B662C6-687F-42F5-9A4B-11A6E97A8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61FA12-525B-468F-9586-9486FDA4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87E48-ED1C-42F9-9116-EB1C46066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C7B4A-046D-4445-919F-23B658E94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7852C-3E80-4A17-9277-4EA41D605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B7BBE-41B9-4C3C-8D6E-001A76876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2326D27-4F24-4BDD-947A-41E176FA4DD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2CE6058-0B1C-4403-AAD7-98E1DEF6ED6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3016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5052240" y="2875680"/>
            <a:ext cx="7139520" cy="3644640"/>
          </a:xfrm>
          <a:prstGeom prst="rect">
            <a:avLst/>
          </a:prstGeom>
          <a:ln w="0">
            <a:noFill/>
          </a:ln>
        </p:spPr>
      </p:pic>
      <p:pic>
        <p:nvPicPr>
          <p:cNvPr id="74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693600"/>
            <a:ext cx="12191760" cy="3164040"/>
          </a:xfrm>
          <a:prstGeom prst="rect">
            <a:avLst/>
          </a:prstGeom>
          <a:ln w="0">
            <a:noFill/>
          </a:ln>
        </p:spPr>
      </p:pic>
      <p:pic>
        <p:nvPicPr>
          <p:cNvPr id="75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95520" cy="2001600"/>
          </a:xfrm>
          <a:prstGeom prst="rect">
            <a:avLst/>
          </a:prstGeom>
          <a:ln w="0">
            <a:noFill/>
          </a:ln>
        </p:spPr>
      </p:pic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年度人事行政工作总结报告及展望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988200" y="424368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年度人事行政工作总结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年度人事行政工作展望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总结与致谢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8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8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2024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年度人事行政工作总结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总体工作目标回顾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年度，我们制定了一系列人事行政工作目标，以提升组织效率和员工满意度为重点。通过全员共同努力，我们成功完成了大部分工作目标，为公司的发展奠定了坚实基础。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遇到的挑战和困难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需要不断拓展人才资源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市场竞争激烈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需要加强员工留存工作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人才流失较多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需要进一步优化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绩效考核体系不完善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需要及时调整管理策略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新政策调整频繁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2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组织架构调整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优化工作流程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组织架构调整目的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提高部门效率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调整带来的影响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确保顺利推进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调整方案与实施情况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5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6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定期培训课程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人才留存策略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员工福利调整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激励计划制定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招聘人员质量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入职满意度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人才招聘与培养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人才需求分析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根据岗位需求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制定招聘计划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2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绩效考核与激励机制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通过优化绩效考核制度和改革奖惩机制，我们成功提升了员工积极性和工作效率。未来将继续探索更科学合理的激励机制，以激发员工潜力，推动公司长远发展。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46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147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148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2024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年度人事行政工作展望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4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人事行政工作发展趋势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未来，人事行政工作将更加注重智能化、数字化和人性化发展。随着科技的不断进步，人才招聘、培养方式和绩效考核机制都将迎来创新变革，需要引领新风向来应对未来挑战，探索发展新路径。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62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创新与变革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引领潮流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创新人才招聘与培养方式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开拓未来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引领人事行政工作新风向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激励多元化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变革绩效考核与激励机制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https://d.book118.com/538063016001006046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2024年度人事行政工作总结报告及展望</vt:lpstr>
      <vt:lpstr>目录</vt:lpstr>
      <vt:lpstr>第1章 2024年度人事行政工作总结</vt:lpstr>
      <vt:lpstr> </vt:lpstr>
      <vt:lpstr>遇到的挑战和困难</vt:lpstr>
      <vt:lpstr>组织架构调整</vt:lpstr>
      <vt:lpstr>人才招聘与培养</vt:lpstr>
      <vt:lpstr>绩效考核与激励机制</vt:lpstr>
      <vt:lpstr>第2章 2024年度人事行政工作展望</vt:lpstr>
      <vt:lpstr> </vt:lpstr>
      <vt:lpstr>创新与变革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2024-09-26T16:50:37.680</cp:lastPrinted>
  <dcterms:created xsi:type="dcterms:W3CDTF">2024-09-26T08:50:37Z</dcterms:created>
  <dcterms:modified xsi:type="dcterms:W3CDTF">2024-09-26T08:50:39Z</dcterms:modified>
</cp:coreProperties>
</file>