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4AD8BE-0420-4FC1-A3C5-056A6992E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AC7DE-C05A-4BA7-92AC-76E9AF90F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5734F3-709C-4050-BE0F-4812203DD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7E3F68-D34F-4F85-8522-D819C4094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161F49-D1A6-442E-9899-BA7E325F44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0B55B9-DDA3-441D-85E4-C8E847F74B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8B5BB3-69A0-4007-89E8-54147FC669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4FCB20-6B2B-4832-808A-47A566B3B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49E9C-F0FB-4DEC-A765-D963B641A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561494-67A4-4CD7-8D81-C2D8E86C7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84FE31-76D4-4160-AEDE-3ABBDC506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63044015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带教应聘PPT\n## 1.护理带教应聘简介与重要性\n### 1.1护理带教应聘的定义与目的\n### 1.2护理带教应聘的重要性\n### 1.3护理带教应聘的发展趋势\n## 2.护理带教应聘者的基本要求\n### 2.1护理专业知识与技能\n### 2.2教育教学方法与能力\n### 2.3沟通协作与团队管理能力\n## 3.护理带教应聘的准备工作\n### 3.1了解应聘单位与岗位要求\n### 3.2准备护理带教应聘材料\n### 3.3进行护理带教应聘实战演练\n## 4.护理带教应聘的技巧与策略\n### 4.1展示自己的优势与特点\n### 4.2应对面试官提问的技巧\n### 4.3护理带教应聘中的注意事项\n## 5.护理带教应聘后的跟进与反馈\n### 5.1发送感谢信与应聘感谢邮件\n### 5.2收集应聘反馈与建议\n### 5.3分析应聘结果与总结经验教训\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a:t>护理带教应聘PPT</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3" name="" descr="{&quot;isTemplate&quot;:true,&quot;type&quot;:2}"/>
        <p:cNvGrpSpPr/>
        <p:nvPr/>
      </p:nvGrpSpPr>
      <p:grpSpPr>
        <a:xfrm>
          <a:off x="0" y="0"/>
          <a:ext cx="0" cy="0"/>
        </a:xfrm>
      </p:grpSpPr>
      <p:sp>
        <p:nvSpPr>
          <p:cNvPr id="134"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护理带教应聘简介与重要性</a:t>
            </a:r>
            <a:endParaRPr/>
          </a:p>
        </p:txBody>
      </p:sp>
      <p:sp>
        <p:nvSpPr>
          <p:cNvPr id="13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grpSp>
        <p:nvGrpSpPr>
          <p:cNvPr id="17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5" name=""/>
            <p:cNvGrpSpPr/>
            <p:nvPr/>
          </p:nvGrpSpPr>
          <p:grpSpPr>
            <a:xfrm>
              <a:off x="685801" y="3146904"/>
              <a:ext cx="4207178" cy="3287791"/>
              <a:chOff x="685801" y="3146904"/>
              <a:chExt cx="4207178" cy="3287791"/>
            </a:xfrm>
          </p:grpSpPr>
          <p:sp>
            <p:nvSpPr>
              <p:cNvPr id="17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护理带教应聘是指护理专业人员为获得护理带教职位而进行的求职活动</a:t>
                </a:r>
                <a:endParaRPr kumimoji="1" lang="en-US" altLang="zh-CN" sz="1800" b="1">
                  <a:solidFill>
                    <a:schemeClr val="bg1"/>
                  </a:solidFill>
                  <a:latin typeface="+mj-ea"/>
                  <a:ea typeface="+mj-ea"/>
                </a:endParaRPr>
              </a:p>
            </p:txBody>
          </p:sp>
          <p:sp>
            <p:nvSpPr>
              <p:cNvPr id="177"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护理带教职位通常要求具备一定的教学能力和临床经验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护理带教应聘的目的是为了找到合适的医疗机构或学校，传授护理知识和技能</a:t>
                </a:r>
                <a:endParaRPr/>
              </a:p>
            </p:txBody>
          </p:sp>
        </p:grpSp>
        <p:grpSp>
          <p:nvGrpSpPr>
            <p:cNvPr id="178" name=""/>
            <p:cNvGrpSpPr/>
            <p:nvPr/>
          </p:nvGrpSpPr>
          <p:grpSpPr>
            <a:xfrm>
              <a:off x="4408278" y="3146904"/>
              <a:ext cx="3798485" cy="3287791"/>
              <a:chOff x="4408278" y="3146904"/>
              <a:chExt cx="3798485" cy="3287791"/>
            </a:xfrm>
          </p:grpSpPr>
          <p:sp>
            <p:nvSpPr>
              <p:cNvPr id="179"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护理带教应聘是护理专业发展的重要途径</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通过护理带教应聘，护理专业人员可以展示自己的教学能力和临床经验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护理带教应聘有助于提高护理专业人员的职业素养和教育教学水平</a:t>
                </a:r>
                <a:endParaRPr/>
              </a:p>
            </p:txBody>
          </p:sp>
        </p:grpSp>
        <p:grpSp>
          <p:nvGrpSpPr>
            <p:cNvPr id="181" name=""/>
            <p:cNvGrpSpPr/>
            <p:nvPr/>
          </p:nvGrpSpPr>
          <p:grpSpPr>
            <a:xfrm>
              <a:off x="7707715" y="3146904"/>
              <a:ext cx="3798485" cy="3287791"/>
              <a:chOff x="7707715" y="3146904"/>
              <a:chExt cx="3798485" cy="3287791"/>
            </a:xfrm>
          </p:grpSpPr>
          <p:sp>
            <p:nvSpPr>
              <p:cNvPr id="182"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护理带教应聘是医疗机构和学校选拔护理人才的重要手段</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医疗机构和学校可以通过护理带教应聘选拔具备教学能力和临床经验的护理人才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护理带教应聘有助于优化护理队伍结构，提高护理教学质量</a:t>
                </a:r>
                <a:endParaRPr/>
              </a:p>
            </p:txBody>
          </p:sp>
        </p:grpSp>
      </p:grpSp>
      <p:sp>
        <p:nvSpPr>
          <p:cNvPr id="1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护理带教应聘的定义与目的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grpSp>
        <p:nvGrpSpPr>
          <p:cNvPr id="18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87" name=""/>
            <p:cNvGrpSpPr/>
            <p:nvPr/>
          </p:nvGrpSpPr>
          <p:grpSpPr>
            <a:xfrm>
              <a:off x="685801" y="3146904"/>
              <a:ext cx="4207178" cy="3287791"/>
              <a:chOff x="685801" y="3146904"/>
              <a:chExt cx="4207178" cy="3287791"/>
            </a:xfrm>
          </p:grpSpPr>
          <p:sp>
            <p:nvSpPr>
              <p:cNvPr id="18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护理带教应聘对于护理专业人员的个人发展具有重要意义</a:t>
                </a:r>
                <a:endParaRPr kumimoji="1" lang="en-US" altLang="zh-CN" sz="1800" b="1">
                  <a:solidFill>
                    <a:schemeClr val="bg1"/>
                  </a:solidFill>
                  <a:latin typeface="+mj-ea"/>
                  <a:ea typeface="+mj-ea"/>
                </a:endParaRPr>
              </a:p>
            </p:txBody>
          </p:sp>
          <p:sp>
            <p:nvSpPr>
              <p:cNvPr id="18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通过护理带教应聘，护理专业人员可以展示自己的教学能力和临床经验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护理带教应聘有助于提高护理专业人员的职业素养和教育教学水平</a:t>
                </a:r>
                <a:endParaRPr/>
              </a:p>
            </p:txBody>
          </p:sp>
        </p:grpSp>
        <p:grpSp>
          <p:nvGrpSpPr>
            <p:cNvPr id="190" name=""/>
            <p:cNvGrpSpPr/>
            <p:nvPr/>
          </p:nvGrpSpPr>
          <p:grpSpPr>
            <a:xfrm>
              <a:off x="4408278" y="3146904"/>
              <a:ext cx="3798485" cy="3287791"/>
              <a:chOff x="4408278" y="3146904"/>
              <a:chExt cx="3798485" cy="3287791"/>
            </a:xfrm>
          </p:grpSpPr>
          <p:sp>
            <p:nvSpPr>
              <p:cNvPr id="19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护理带教应聘对于医疗机构和学校的护理队伍建设具有重要意义</a:t>
                </a:r>
                <a:endParaRPr kumimoji="1" lang="en-US" altLang="zh-CN" sz="1800" b="1">
                  <a:solidFill>
                    <a:schemeClr val="bg1"/>
                  </a:solidFill>
                  <a:latin typeface="+mj-ea"/>
                  <a:ea typeface="+mj-ea"/>
                </a:endParaRPr>
              </a:p>
            </p:txBody>
          </p:sp>
          <p:sp>
            <p:nvSpPr>
              <p:cNvPr id="19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医疗机构和学校可以通过护理带教应聘选拔具备教学能力和临床经验的护理人才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护理带教应聘有助于优化护理队伍结构，提高护理教学质量</a:t>
                </a:r>
                <a:endParaRPr/>
              </a:p>
            </p:txBody>
          </p:sp>
        </p:grpSp>
        <p:grpSp>
          <p:nvGrpSpPr>
            <p:cNvPr id="193" name=""/>
            <p:cNvGrpSpPr/>
            <p:nvPr/>
          </p:nvGrpSpPr>
          <p:grpSpPr>
            <a:xfrm>
              <a:off x="7707715" y="3146904"/>
              <a:ext cx="3798485" cy="3287791"/>
              <a:chOff x="7707715" y="3146904"/>
              <a:chExt cx="3798485" cy="3287791"/>
            </a:xfrm>
          </p:grpSpPr>
          <p:sp>
            <p:nvSpPr>
              <p:cNvPr id="19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护理带教应聘对于护理行业的发展具有重要意义</a:t>
                </a:r>
                <a:endParaRPr kumimoji="1" lang="en-US" altLang="zh-CN" sz="1800" b="1">
                  <a:solidFill>
                    <a:schemeClr val="bg1"/>
                  </a:solidFill>
                  <a:latin typeface="+mj-ea"/>
                  <a:ea typeface="+mj-ea"/>
                </a:endParaRPr>
              </a:p>
            </p:txBody>
          </p:sp>
          <p:sp>
            <p:nvSpPr>
              <p:cNvPr id="19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护理带教应聘有助于提高护理行业的整体水平，提升护理服务的质量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护理带教应聘有助于推动护理行业的创新和发展，适应社会发展的需要</a:t>
                </a:r>
                <a:endParaRPr/>
              </a:p>
            </p:txBody>
          </p:sp>
        </p:grpSp>
      </p:grpSp>
      <p:sp>
        <p:nvSpPr>
          <p:cNvPr id="19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护理带教应聘的重要性</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3}"/>
        <p:cNvGrpSpPr/>
        <p:nvPr/>
      </p:nvGrpSpPr>
      <p:grpSpPr>
        <a:xfrm>
          <a:off x="0" y="0"/>
          <a:ext cx="0" cy="0"/>
        </a:xfrm>
      </p:grpSpPr>
      <p:grpSp>
        <p:nvGrpSpPr>
          <p:cNvPr id="198"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99" name=""/>
            <p:cNvGrpSpPr/>
            <p:nvPr/>
          </p:nvGrpSpPr>
          <p:grpSpPr>
            <a:xfrm>
              <a:off x="685801" y="3146904"/>
              <a:ext cx="4207178" cy="3287791"/>
              <a:chOff x="685801" y="3146904"/>
              <a:chExt cx="4207178" cy="3287791"/>
            </a:xfrm>
          </p:grpSpPr>
          <p:sp>
            <p:nvSpPr>
              <p:cNvPr id="200"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护理带教应聘将更加重视护理专业人员的教育教学能力和临床经验</a:t>
                </a:r>
                <a:endParaRPr kumimoji="1" lang="en-US" altLang="zh-CN" sz="1800" b="1">
                  <a:solidFill>
                    <a:schemeClr val="bg1"/>
                  </a:solidFill>
                  <a:latin typeface="+mj-ea"/>
                  <a:ea typeface="+mj-ea"/>
                </a:endParaRPr>
              </a:p>
            </p:txBody>
          </p:sp>
          <p:sp>
            <p:nvSpPr>
              <p:cNvPr id="201"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医疗机构和学校将更加重视护理专业人员的教学能力和临床经验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护理带教应聘将更加注重护理专业人员的综合素质和教育教学能力</a:t>
                </a:r>
                <a:endParaRPr/>
              </a:p>
            </p:txBody>
          </p:sp>
        </p:grpSp>
        <p:grpSp>
          <p:nvGrpSpPr>
            <p:cNvPr id="202" name=""/>
            <p:cNvGrpSpPr/>
            <p:nvPr/>
          </p:nvGrpSpPr>
          <p:grpSpPr>
            <a:xfrm>
              <a:off x="4408278" y="3146904"/>
              <a:ext cx="3798485" cy="3287791"/>
              <a:chOff x="4408278" y="3146904"/>
              <a:chExt cx="3798485" cy="3287791"/>
            </a:xfrm>
          </p:grpSpPr>
          <p:sp>
            <p:nvSpPr>
              <p:cNvPr id="20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护理带教应聘将更加多元化和个性化</a:t>
                </a:r>
                <a:endParaRPr kumimoji="1" lang="en-US" altLang="zh-CN" sz="1800" b="1">
                  <a:solidFill>
                    <a:schemeClr val="bg1"/>
                  </a:solidFill>
                  <a:latin typeface="+mj-ea"/>
                  <a:ea typeface="+mj-ea"/>
                </a:endParaRPr>
              </a:p>
            </p:txBody>
          </p:sp>
          <p:sp>
            <p:nvSpPr>
              <p:cNvPr id="204"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护理带教应聘将针对不同层次和类型的护理专业人员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护理带教应聘将更加注重个性化的人才选拔和培养</a:t>
                </a:r>
                <a:endParaRPr/>
              </a:p>
            </p:txBody>
          </p:sp>
        </p:grpSp>
        <p:grpSp>
          <p:nvGrpSpPr>
            <p:cNvPr id="205" name=""/>
            <p:cNvGrpSpPr/>
            <p:nvPr/>
          </p:nvGrpSpPr>
          <p:grpSpPr>
            <a:xfrm>
              <a:off x="7707715" y="3146904"/>
              <a:ext cx="3798485" cy="3287791"/>
              <a:chOff x="7707715" y="3146904"/>
              <a:chExt cx="3798485" cy="3287791"/>
            </a:xfrm>
          </p:grpSpPr>
          <p:sp>
            <p:nvSpPr>
              <p:cNvPr id="20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护理带教应聘将更加信息化和智能化</a:t>
                </a:r>
                <a:endParaRPr kumimoji="1" lang="en-US" altLang="zh-CN" sz="1800" b="1">
                  <a:solidFill>
                    <a:schemeClr val="bg1"/>
                  </a:solidFill>
                  <a:latin typeface="+mj-ea"/>
                  <a:ea typeface="+mj-ea"/>
                </a:endParaRPr>
              </a:p>
            </p:txBody>
          </p:sp>
          <p:sp>
            <p:nvSpPr>
              <p:cNvPr id="207"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护理带教应聘将借助互联网和人工智能等技术手段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护理带教应聘将实现更加高效和便捷的人才选拔和培养</a:t>
                </a:r>
                <a:endParaRPr/>
              </a:p>
            </p:txBody>
          </p:sp>
        </p:grpSp>
      </p:grpSp>
      <p:sp>
        <p:nvSpPr>
          <p:cNvPr id="20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护理带教应聘的发展趋势</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2}"/>
        <p:cNvGrpSpPr/>
        <p:nvPr/>
      </p:nvGrpSpPr>
      <p:grpSpPr>
        <a:xfrm>
          <a:off x="0" y="0"/>
          <a:ext cx="0" cy="0"/>
        </a:xfrm>
      </p:grpSpPr>
      <p:sp>
        <p:nvSpPr>
          <p:cNvPr id="210"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护理带教应聘者的基本要求</a:t>
            </a:r>
            <a:endParaRPr/>
          </a:p>
        </p:txBody>
      </p:sp>
      <p:sp>
        <p:nvSpPr>
          <p:cNvPr id="21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pic>
        <p:nvPicPr>
          <p:cNvPr id="213"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14"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15" name="Group 2"/>
            <p:cNvGrpSpPr/>
            <p:nvPr/>
          </p:nvGrpSpPr>
          <p:grpSpPr>
            <a:xfrm>
              <a:off x="5982796" y="3116804"/>
              <a:ext cx="5783287" cy="1610798"/>
              <a:chOff x="5982796" y="3116804"/>
              <a:chExt cx="5783287" cy="1610798"/>
            </a:xfrm>
          </p:grpSpPr>
          <p:sp>
            <p:nvSpPr>
              <p:cNvPr id="216"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护理带教应聘者应具备扎实的护理专业知识</a:t>
                </a:r>
                <a:endParaRPr/>
              </a:p>
            </p:txBody>
          </p:sp>
          <p:sp>
            <p:nvSpPr>
              <p:cNvPr id="217"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掌握护理学的基本理论、基本知识和基本技能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了解护理学的前沿动态和发展趋势</a:t>
                </a:r>
                <a:endParaRPr/>
              </a:p>
            </p:txBody>
          </p:sp>
        </p:grpSp>
        <p:grpSp>
          <p:nvGrpSpPr>
            <p:cNvPr id="218" name="Group 5"/>
            <p:cNvGrpSpPr/>
            <p:nvPr/>
          </p:nvGrpSpPr>
          <p:grpSpPr>
            <a:xfrm>
              <a:off x="5982796" y="4769459"/>
              <a:ext cx="5783287" cy="1610798"/>
              <a:chOff x="5982796" y="4769459"/>
              <a:chExt cx="5783287" cy="1610798"/>
            </a:xfrm>
          </p:grpSpPr>
          <p:sp>
            <p:nvSpPr>
              <p:cNvPr id="219"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护理带教应聘者应具备丰富的护理实践经验</a:t>
                </a:r>
                <a:endParaRPr/>
              </a:p>
            </p:txBody>
          </p:sp>
          <p:sp>
            <p:nvSpPr>
              <p:cNvPr id="220"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具备一定的临床护理工作经验，熟悉临床护理操作和护理管理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了解临床护理工作的特点和规律，具备较强的临床护理问题解决能力</a:t>
                </a:r>
                <a:endParaRPr/>
              </a:p>
            </p:txBody>
          </p:sp>
        </p:grpSp>
        <p:grpSp>
          <p:nvGrpSpPr>
            <p:cNvPr id="221" name="Group 407"/>
            <p:cNvGrpSpPr/>
            <p:nvPr/>
          </p:nvGrpSpPr>
          <p:grpSpPr>
            <a:xfrm>
              <a:off x="5982796" y="1468163"/>
              <a:ext cx="5700871" cy="1610798"/>
              <a:chOff x="5982796" y="1468163"/>
              <a:chExt cx="5700871" cy="1610798"/>
            </a:xfrm>
          </p:grpSpPr>
          <p:sp>
            <p:nvSpPr>
              <p:cNvPr id="222"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护理带教应聘者应具备较强的教育教学能力</a:t>
                </a:r>
                <a:endParaRPr/>
              </a:p>
            </p:txBody>
          </p:sp>
          <p:sp>
            <p:nvSpPr>
              <p:cNvPr id="223"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掌握教育教学的基本原理和方法，具备良好的教育教学组织和管理能力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了解护理教育的特点和规律，具备较强的护理教育教学能力</a:t>
                </a:r>
                <a:endParaRPr/>
              </a:p>
            </p:txBody>
          </p:sp>
        </p:grpSp>
      </p:grpSp>
      <p:sp>
        <p:nvSpPr>
          <p:cNvPr id="22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护理专业知识与技能</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grpSp>
        <p:nvGrpSpPr>
          <p:cNvPr id="226"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7" name=""/>
            <p:cNvGrpSpPr/>
            <p:nvPr/>
          </p:nvGrpSpPr>
          <p:grpSpPr>
            <a:xfrm>
              <a:off x="4252327" y="1207692"/>
              <a:ext cx="8485777" cy="1440001"/>
              <a:chOff x="4252327" y="1207692"/>
              <a:chExt cx="8485777" cy="1440001"/>
            </a:xfrm>
          </p:grpSpPr>
          <p:sp>
            <p:nvSpPr>
              <p:cNvPr id="228"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9"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护理带教应聘者应具备灵活多样的教育教学方法</a:t>
                </a:r>
                <a:endParaRPr lang="en-US" altLang="zh-CN" sz="2000" b="1">
                  <a:latin typeface="Microsoft YaHei" panose="020b0503020204020204" pitchFamily="34" charset="-122"/>
                  <a:ea typeface="Microsoft YaHei" panose="020b0503020204020204" pitchFamily="34" charset="-122"/>
                </a:endParaRPr>
              </a:p>
            </p:txBody>
          </p:sp>
          <p:sp>
            <p:nvSpPr>
              <p:cNvPr id="230"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掌握讲授、示范、实践等多种教育教学方法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能够根据教学内容和学生特点，选择合适的教育教学方法</a:t>
                </a:r>
                <a:endParaRPr/>
              </a:p>
            </p:txBody>
          </p:sp>
          <p:pic>
            <p:nvPicPr>
              <p:cNvPr id="231"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2" name=""/>
            <p:cNvGrpSpPr/>
            <p:nvPr/>
          </p:nvGrpSpPr>
          <p:grpSpPr>
            <a:xfrm>
              <a:off x="4252325" y="2998393"/>
              <a:ext cx="8485779" cy="1440000"/>
              <a:chOff x="4252325" y="2998393"/>
              <a:chExt cx="8485779" cy="1440000"/>
            </a:xfrm>
          </p:grpSpPr>
          <p:sp>
            <p:nvSpPr>
              <p:cNvPr id="233"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4"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护理带教应聘者应具备良好的教育教学组织和管理能力</a:t>
                </a:r>
                <a:endParaRPr lang="en-US" altLang="zh-CN" sz="2000" b="1">
                  <a:latin typeface="Microsoft YaHei" panose="020b0503020204020204" pitchFamily="34" charset="-122"/>
                  <a:ea typeface="Microsoft YaHei" panose="020b0503020204020204" pitchFamily="34" charset="-122"/>
                </a:endParaRPr>
              </a:p>
            </p:txBody>
          </p:sp>
          <p:sp>
            <p:nvSpPr>
              <p:cNvPr id="235"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能够制定教学计划和教学目标，合理安排教学内容和时间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能够对学生进行有效的管理和评价，保证教学质量和效果</a:t>
                </a:r>
                <a:endParaRPr/>
              </a:p>
            </p:txBody>
          </p:sp>
          <p:pic>
            <p:nvPicPr>
              <p:cNvPr id="236"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7" name=""/>
            <p:cNvGrpSpPr/>
            <p:nvPr/>
          </p:nvGrpSpPr>
          <p:grpSpPr>
            <a:xfrm>
              <a:off x="4252323" y="4789093"/>
              <a:ext cx="8485781" cy="1440002"/>
              <a:chOff x="4252323" y="4789093"/>
              <a:chExt cx="8485781" cy="1440002"/>
            </a:xfrm>
          </p:grpSpPr>
          <p:sp>
            <p:nvSpPr>
              <p:cNvPr id="238"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9"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护理带教应聘者应具备较强的教育教学研究能力</a:t>
                </a:r>
                <a:endParaRPr lang="en-US" altLang="zh-CN" sz="2000" b="1">
                  <a:latin typeface="Microsoft YaHei" panose="020b0503020204020204" pitchFamily="34" charset="-122"/>
                  <a:ea typeface="Microsoft YaHei" panose="020b0503020204020204" pitchFamily="34" charset="-122"/>
                </a:endParaRPr>
              </a:p>
            </p:txBody>
          </p:sp>
          <p:sp>
            <p:nvSpPr>
              <p:cNvPr id="240"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能够关注教育教学改革和发展，参与教育教学研究和实践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能够撰写教育教学论文和经验总结，提升教育教学水平</a:t>
                </a:r>
                <a:endParaRPr/>
              </a:p>
            </p:txBody>
          </p:sp>
          <p:pic>
            <p:nvPicPr>
              <p:cNvPr id="241"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2"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教育教学方法与能力</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sp>
        <p:nvSpPr>
          <p:cNvPr id="244"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5"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46" name="Group 474"/>
            <p:cNvGrpSpPr/>
            <p:nvPr/>
          </p:nvGrpSpPr>
          <p:grpSpPr>
            <a:xfrm>
              <a:off x="454962" y="1575832"/>
              <a:ext cx="5829300" cy="1489352"/>
              <a:chOff x="454963" y="1575832"/>
              <a:chExt cx="5829300" cy="1489352"/>
            </a:xfrm>
          </p:grpSpPr>
          <p:sp>
            <p:nvSpPr>
              <p:cNvPr id="247"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能够与学生、同事和上级进行有效的沟通和交流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能够与团队成员协作完成教育教学任务，共同提高教育教学效果</a:t>
                </a:r>
                <a:endParaRPr/>
              </a:p>
            </p:txBody>
          </p:sp>
          <p:sp>
            <p:nvSpPr>
              <p:cNvPr id="248"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护理带教应聘者应具备良好的沟通协作能力</a:t>
                </a:r>
                <a:endParaRPr/>
              </a:p>
            </p:txBody>
          </p:sp>
        </p:grpSp>
        <p:grpSp>
          <p:nvGrpSpPr>
            <p:cNvPr id="249" name="Group 477"/>
            <p:cNvGrpSpPr/>
            <p:nvPr/>
          </p:nvGrpSpPr>
          <p:grpSpPr>
            <a:xfrm>
              <a:off x="454962" y="3071702"/>
              <a:ext cx="5829300" cy="1489351"/>
              <a:chOff x="454963" y="3071702"/>
              <a:chExt cx="5829300" cy="1489351"/>
            </a:xfrm>
          </p:grpSpPr>
          <p:sp>
            <p:nvSpPr>
              <p:cNvPr id="250"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能够组织和带领团队成员开展教育教学活动，发挥团队优势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能够关注团队成员的成长和发展，提供必要的指导和支持</a:t>
                </a:r>
                <a:endParaRPr/>
              </a:p>
            </p:txBody>
          </p:sp>
          <p:sp>
            <p:nvSpPr>
              <p:cNvPr id="251"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护理带教应聘者应具备较强的团队管理能力</a:t>
                </a:r>
                <a:endParaRPr/>
              </a:p>
            </p:txBody>
          </p:sp>
        </p:grpSp>
        <p:grpSp>
          <p:nvGrpSpPr>
            <p:cNvPr id="252" name="Group 480"/>
            <p:cNvGrpSpPr/>
            <p:nvPr/>
          </p:nvGrpSpPr>
          <p:grpSpPr>
            <a:xfrm>
              <a:off x="454962" y="4660638"/>
              <a:ext cx="6019800" cy="1489352"/>
              <a:chOff x="454963" y="4660638"/>
              <a:chExt cx="6019800" cy="1489352"/>
            </a:xfrm>
          </p:grpSpPr>
          <p:sp>
            <p:nvSpPr>
              <p:cNvPr id="253"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能够承担一定的组织协调工作，确保教育教学活动的顺利进行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能够处理教育教学过程中出现的问题和矛盾，维护教育教学秩序</a:t>
                </a:r>
                <a:endParaRPr/>
              </a:p>
            </p:txBody>
          </p:sp>
          <p:sp>
            <p:nvSpPr>
              <p:cNvPr id="254"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护理带教应聘者应具备较强的组织协调能力</a:t>
                </a:r>
                <a:endParaRPr/>
              </a:p>
            </p:txBody>
          </p:sp>
        </p:grpSp>
      </p:grpSp>
      <p:pic>
        <p:nvPicPr>
          <p:cNvPr id="255"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56"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7"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8"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沟通协作与团队管理能力</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护理带教应聘的准备工作</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2" name=""/>
            <p:cNvGrpSpPr/>
            <p:nvPr/>
          </p:nvGrpSpPr>
          <p:grpSpPr>
            <a:xfrm>
              <a:off x="4252327" y="1207692"/>
              <a:ext cx="8485777" cy="1440001"/>
              <a:chOff x="4252327" y="1207692"/>
              <a:chExt cx="8485777" cy="1440001"/>
            </a:xfrm>
          </p:grpSpPr>
          <p:sp>
            <p:nvSpPr>
              <p:cNvPr id="13"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护理带教应聘者应了解应聘单位的基本情况</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了解应聘单位的地理位置、规模、设施等基本情况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了解应聘单位的护理专业特色和发展方向</a:t>
                </a:r>
                <a:endParaRPr/>
              </a:p>
            </p:txBody>
          </p:sp>
          <p:pic>
            <p:nvPicPr>
              <p:cNvPr id="16"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7" name=""/>
            <p:cNvGrpSpPr/>
            <p:nvPr/>
          </p:nvGrpSpPr>
          <p:grpSpPr>
            <a:xfrm>
              <a:off x="4252325" y="2998393"/>
              <a:ext cx="8485779" cy="1440000"/>
              <a:chOff x="4252325" y="2998393"/>
              <a:chExt cx="8485779" cy="1440000"/>
            </a:xfrm>
          </p:grpSpPr>
          <p:sp>
            <p:nvSpPr>
              <p:cNvPr id="18"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护理带教应聘者应了解应聘岗位的岗位要求</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了解应聘岗位的教学任务、教学对象、教学目标等要求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了解应聘岗位的资格要求、薪酬待遇、晋升机制等信息</a:t>
                </a:r>
                <a:endParaRPr/>
              </a:p>
            </p:txBody>
          </p:sp>
          <p:pic>
            <p:nvPicPr>
              <p:cNvPr id="21"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2" name=""/>
            <p:cNvGrpSpPr/>
            <p:nvPr/>
          </p:nvGrpSpPr>
          <p:grpSpPr>
            <a:xfrm>
              <a:off x="4252323" y="4789093"/>
              <a:ext cx="8485781" cy="1440002"/>
              <a:chOff x="4252323" y="4789093"/>
              <a:chExt cx="8485781" cy="1440002"/>
            </a:xfrm>
          </p:grpSpPr>
          <p:sp>
            <p:nvSpPr>
              <p:cNvPr id="23"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护理带教应聘者应了解应聘单位的文化氛围和管理制度</a:t>
                </a:r>
                <a:endParaRPr lang="en-US" altLang="zh-CN" sz="2000" b="1">
                  <a:latin typeface="Microsoft YaHei" panose="020b0503020204020204" pitchFamily="34" charset="-122"/>
                  <a:ea typeface="Microsoft YaHei" panose="020b0503020204020204" pitchFamily="34" charset="-122"/>
                </a:endParaRPr>
              </a:p>
            </p:txBody>
          </p:sp>
          <p:sp>
            <p:nvSpPr>
              <p:cNvPr id="25"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了解应聘单位的文化理念、价值观念、团队精神等文化氛围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了解应聘单位的管理制度、工作纪律、评价机制等管理制度</a:t>
                </a:r>
                <a:endParaRPr/>
              </a:p>
            </p:txBody>
          </p:sp>
          <p:pic>
            <p:nvPicPr>
              <p:cNvPr id="26"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7"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了解应聘单位与岗位要求</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https://d.book118.com/538063044015006037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护理带教应聘PPT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2024-09-16T18:55:04.899</cp:lastPrinted>
  <dcterms:created xsi:type="dcterms:W3CDTF">2024-09-16T10:55:04Z</dcterms:created>
  <dcterms:modified xsi:type="dcterms:W3CDTF">2024-09-16T10:55:06Z</dcterms:modified>
</cp:coreProperties>
</file>