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248FB9E-2D0A-4B48-A996-9DE51A7C90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777CEA-717C-4A17-928A-85C5B70949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F5ACFE5-7DBC-45EC-B9F5-23085EB97C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C2CE511-FFC3-462F-8321-A4404A8E32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2710E82-ADBB-4CE8-9558-C0EE747C655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6C08AB6-F333-446E-8227-175F6800131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BBBF48A-5348-42EA-8CA6-70DCF82C844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41F45D-F30D-46D5-AA8C-DFBD8642EF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2C68C9-E25B-49A9-9C01-E369C17134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74B78B-99D5-499D-B811-8B5BBFF363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E38EE4-06C5-4167-A349-7A0C25F7EF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8064044117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基层管理者的团队效能与协作学习</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团队效能概述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基层管理者角色与职责</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协作学习理念与实践</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团队沟通与冲突处理技巧</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目标设定与执行力提升策略</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员工激励与团队建设活动设计</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总结与展望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团队效能概述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指团队成员在共同目标下，通过有效协作、沟通、决策和执行，实现高质量成果的能力。</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团队效能定义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高效能团队能够提升工作效率，增强创新能力，提高员工满意度和忠诚度，进而促进组织整体绩效的提升。</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包括团队成员的个人素质、团队结构、领导风格、任务复杂性、组织文化等。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如团队成员间的信任缺失、沟通不畅、目标不一致、资源分配不均等问题，都可能导致团队效能低下。</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影响因素及挑战</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挑战</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影响因素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提升团队效能的意义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提高工作效率</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通过优化工作流程、提升团队协作效率，减少资源浪费，实现更高效的工作成果。</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增强创新能力</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鼓励团队成员积极提出新想法、新思路，促进团队内部的知识共享和学习，提升整体创新能力。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提升员工满意度和忠诚度</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通过营造积极的团队氛围，关注员工成长和发展，提高员工对团队的认同感和归属感。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基层管理者角色与职责</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为团队设定清晰、可实现的目标，确保团队成员对目标有共同的理解和承诺。</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明确团队目标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建立信任与尊重</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提供支持与指导</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通过诚信、公正和尊重的行为，与团队成员建立信任关系，为团队创造积极的工作氛围。</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为团队成员提供所需的资源和支持，帮助他们解决工作中遇到的问题，促进个人和团队的成长。</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领导者角色定位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运用倾听、表达、反馈等技巧，与团队成员保持畅通、准确、及时的沟通，确保信息的有效传递。</a:t>
            </a:r>
          </a:p>
        </p:txBody>
      </p:sp>
      <p:pic>
        <p:nvPicPr>
          <p:cNvPr id="5" name="Picture 5"/>
          <p:cNvPicPr>
            <a:picLocks noChangeAspect="1"/>
          </p:cNvPicPr>
          <p:nvPr/>
        </p:nvPicPr>
        <p:blipFill>
          <a:blip r:embed="rId2"/>
          <a:srcRect l="11375" r="1137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有效沟通</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根据团队成员的特长和能力，合理分配工作任务，促进团队成员之间的协作与配合。</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合理分工与协作</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关注团队成员的工作表现和进步，给予及时的激励和认可，激发他们的工作积极性和创造力。</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激励与认可</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团队管理技巧与方法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设定挑战性目标</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为团队成员设定具有挑战性的目标，激发他们的潜能和创造力，促进个人和团队的成长。</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鼓励创新与尝试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鼓励团队成员勇于创新、尝试新方法，为他们提供支持和资源，营造开放、包容的创新氛围。</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提供培训与发展机会</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为团队成员提供培训、学习和发展的机会，帮助他们提升技能和能力，实现个人职业发展。</a:t>
            </a:r>
          </a:p>
        </p:txBody>
      </p:sp>
      <p:pic>
        <p:nvPicPr>
          <p:cNvPr id="10" name="Picture 10"/>
          <p:cNvPicPr>
            <a:picLocks noChangeAspect="1"/>
          </p:cNvPicPr>
          <p:nvPr/>
        </p:nvPicPr>
        <p:blipFill>
          <a:blip r:embed="rId2"/>
          <a:srcRect t="12500" b="12500"/>
          <a:stretch>
            <a:fillRect/>
          </a:stretch>
        </p:blipFill>
        <p:spPr>
          <a:xfrm>
            <a:off x="869006" y="1293634"/>
            <a:ext cx="4563025" cy="456302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激发员工潜能的策略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协作学习理念与实践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协作学习的定义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协作学习是一种通过小组或团队的形式组织学生进行学习的一种策略。在协作学习中，学生之间相互合作，共享知识和资源，共同解决问题，从而提高学习效果。</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协作学习的价值</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协作学习可以培养学生的团队协作能力、沟通能力和创新能力，同时也可以帮助学生更好地理解和掌握知识。此外，协作学习还可以增强学生的自信心和自尊心，提高学生的学习兴趣和积极性。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协作学习的内涵与价值</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根据学生的兴趣、能力和需求，将学生分成不同的小组，并为每个小组分配一个负责人，负责组织和协调小组的学习活动。</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创建学习小组</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为学习小组提供必要的学习资源，如教材、参考书、网络资源等，以便学生可以更好地进行自主学习和合作学习。</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提供学习资源</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与学生一起制定学习计划，明确学习目标、学习内容、学习方法和学习时间等，以确保学生可以有计划地进行学习。</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制定学习计划</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搭建协作学习平台的方法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鼓励学生分享知识</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鼓励学生将自己掌握的知识和经验分享给其他同学，以促进知识的交流和共享。可以通过组织知识分享会、经验交流会等活动来实现。</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引导学生创新思考</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引导学生从不同的角度思考问题，提出新的想法和解决方案，以培养学生的创新能力和创新精神。可以通过组织创新思维训练、创新实践等活动来实现。</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建立激励机制</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建立合理的激励机制，对在协作学习中表现优秀的学生给予适当的奖励和认可，以激发学生的积极性和创造力。可以通过设立奖学金、优秀团队奖等奖项来实现。</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促进知识共享与创新的途径</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04</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团队沟通与冲突处理技巧</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https://d.book118.com/538064044117006026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2024-09-04T05:50:41.099</cp:lastPrinted>
  <dcterms:created xsi:type="dcterms:W3CDTF">2024-09-03T21:50:41Z</dcterms:created>
  <dcterms:modified xsi:type="dcterms:W3CDTF">2024-09-03T21:50:43Z</dcterms:modified>
</cp:coreProperties>
</file>