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0E728-0575-4FFF-B5E3-6F10ADF89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5820F-095A-4F0F-B380-E796AD060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85D05-69E8-40F0-84E1-B456E4C98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5F942-CEB7-4E6E-9359-D960FCC3F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CAB781-F15C-42AC-89CB-C13BCD867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5B18B5-2B7B-44D2-B18A-991E359F0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B3FBF2-59A4-48A7-80C5-8571F3764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203AF4-7960-4CD4-9E1F-884052313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2B011-4C68-4315-87FD-28117D8F3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9BB2B-B126-49DD-8168-25686E71B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93BD3-780D-4F33-80C8-AF25D1459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64070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现场监督工作的优先级与任务管理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现场监督工作的优先级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任务管理概述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现场监督工作任务分析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现场监督工作任务分配与协调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现场监督工作任务执行与监控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现场监督工作任务总结与改进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6844" b="2684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提高监督效率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通过明确监督工作的优先级和任务管理，确保监督工作能够高效、有序地进行。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通过加强现场监督，及时发现和解决问题，确保工程建设过程中的安全和质量。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通过合理的任务分配和协作机制，提高团队成员的工作积极性和协作效率。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监督工作的整体情况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包括监督工作的计划、进展、成果等方面的汇报。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重点问题和解决方案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针对监督过程中发现的重点问题和挑战，提出相应的解决方案和实施计划。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后续工作计划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根据当前工作进展和实际情况，制定后续的工作计划和重点任务。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现场监督工作的优先级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根据工作的重要性和紧急性，确定现场监督工作的优先级。重要且紧急的工作应优先处理，重要但不紧急的工作可稍后处理。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根据现场工作可能带来的风险大小，评估工作的优先级。高风险工作应优先处理，低风险工作可稍后处理。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根据现场监督工作的资源需求和资源可用性，合理分配资源，确保高优先级工作得到足够的资源支持。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优先级确定原则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邀请领域专家对现场监督工作进行评估，根据专家意见确定工作的优先级。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通过对历史数据进行分析，找出影响现场监督工作的关键因素，进而确定工作的优先级。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向相关人员发放问卷，收集他们对现场监督工作的看法和建议，以此为基础确定工作的优先级。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反馈调整策略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建立有效的反馈机制，及时了解现场监督工作的进展情况，并根据反馈信息进行相应的优先级调整。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根据现场监督工作的实际情况，动态调整工作的优先级。当发现某些工作的重要性或紧急性发生变化时，应及时调整其优先级。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协作调整策略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加强与其他部门的沟通和协作，共同确定现场监督工作的优先级，确保各项工作得到妥善处理。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优先级调整策略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任务管理概述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根据任务的性质、紧急程度和重要性，可将任务分为不同类型，如日常任务、紧急任务、重要任务等。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任务是现场监督工作中需要完成的具体工作或活动，有明确的目标、时间限制和资源需求。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根据工作需求和计划，创建相应的任务，并明确任务目标、时间限制和资源需求。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任务创建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任务完成后，进行验收和评估，确保任务目标达成，并总结经验教训，为后续工作提供参考。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任务完成与验收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将任务分配给合适的监督人员或团队，确保任务能够得到及时有效的处理。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监督人员或团队按照任务要求和时间限制，执行相应的监督工作，并记录任务执行情况。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对任务的执行情况进行跟踪和监控，确保任务能够按时完成，并及时发现和解决问题。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任务跟踪与监控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任务管理流程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通过合理的任务管理，可以优化工作流程，减少重复和无效工作，提高工作效率。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确保工作质量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明确的任务目标和要求可以确保监督工作的质量和准确性，避免因工作疏漏或失误造成不良影响。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合理的任务分配和协作机制可以促进团队成员之间的沟通和协作，提高团队整体绩效。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实现工作目标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通过任务管理，可以确保现场监督工作的顺利进行，实现工作目标并推动项目的成功实施。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现场监督工作任务分析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按照既定计划对现场进行定期巡查，确保各项工作符合规范和要求。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详细记录现场的各项数据，包括设备运行状态、环境参数等，为后续分析和改进提供依据。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对现场的设备和设施进行日常维护，确保其正常运行，减少故障发生的可能性。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常规性任务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https://d.book118.com/538064070035006025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2024-09-01T19:33:14.602</cp:lastPrinted>
  <dcterms:created xsi:type="dcterms:W3CDTF">2024-09-01T11:33:14Z</dcterms:created>
  <dcterms:modified xsi:type="dcterms:W3CDTF">2024-09-01T11:33:16Z</dcterms:modified>
</cp:coreProperties>
</file>