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698FFDE-7FDE-4919-B66D-C85D9BA0BF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68763F-CA50-4D4F-86AB-D9B0158297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C835D3-65C6-4BA1-8256-4D526A651B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AF58329-4426-4D76-B9D1-7E5C771BE3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20EFABF-6D41-4F6C-9DEA-CC0A1756133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5D2FC8-A1AB-4C67-AC3F-61183DD8676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D7320DF-68E4-450A-8E9B-6FEBA10C8B3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BEC656-17D2-4192-B80D-AAC2ED7893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F85B4D-84A7-40C3-A842-31902CC32D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787370-0ED1-4EBD-B2D2-228C061467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7BB418-378B-40C7-BC8D-F1D49F2F5B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8064070113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食品安全管理体系的食品安全法规培训和法规执行监察体系</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食品安全法规概述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食品安全法规培训内容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食品安全法规培训方法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法规执行监察体系构建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法规执行监察实践案例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食品安全法规概述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世界卫生组织（WHO）和联合国粮食及农业组织（FAO）等国际组织制定了一系列国际食品安全标准，各国也在此基础上制定了相应的法规和标准。</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《中华人民共和国食品安全法》是中国食品安全领域的基本法律，对食品生产和加工、食品销售和餐饮服务等环节都有详细规定。</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国内外食品安全法规现状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中国食品安全法规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国际食品安全法规</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10411" r="1041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食品安全法规的重要性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保障公众健康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食品安全法规能够确保食品生产和加工过程中的卫生和质量，减少食品中有害物质的含量，从而保障公众的健康。</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维护消费者权益</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食品安全法规要求食品生产和销售企业提供真实、准确的食品信息，维护消费者的知情权和选择权。</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促进食品产业健康发展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食品安全法规能够规范食品产业的市场秩序，促进食品产业的健康发展，提高食品企业的竞争力。</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国家制定的具有普遍约束力的规范性文件，如《中华人民共和国食品安全法》。</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法律</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国务院根据宪法和法律制定的规范性文件，如《中华人民共和国食品安全法实施条例》。</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行政法规</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国务院各部委根据法律和行政法规制定的规范性文件，如国家卫生健康委员会制定的《食品安全国家标准管理办法》。</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部门规章</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省、自治区、直辖市人民代表大会及其常务委员会根据本行政区域的具体情况和实际需要制定的规范性文件。</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地方性法规</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食品安全法规的体系结构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食品安全法规培训内容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50" r="16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食品生产经营过程中的卫生和安全要求</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食品生产经营者必须遵守卫生和安全规定，确保食品不受污染。</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食品安全法规的立法宗旨和基本原则</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确保食品质量和安全，保障公众身体健康和生命安全。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食品生产经营的许可和备案制度</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食品生产经营者必须依法取得许可或进行备案，方可从事食品生产经营活动。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食品安全法规的核心条款</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食品生产经营者的主体责任</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食品生产经营者是食品安全的第一责任人，必须对其生产经营的食品安全负责。</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4167" r="141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食品生产经营者的违法行为及法律责任</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食品生产经营者若违反食品安全法规，将承担相应的法律责任，包括罚款、吊销许可证等。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食品生产经营者对消费者的赔偿责任</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因食品生产经营者的违法行为造成消费者损失的，食品生产经营者应承担赔偿责任。</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食品生产经营者的法律责任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国家制定食品安全标准，地方可根据实际情况制定严于国家标准的地方标准。</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食品安全国家标准和地方标准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各级食品安全监管部门负责食品安全监督管理工作，具有相应的执法权。</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食品安全监管部门的职责和权限</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食品安全监管部门可采取多种措施和手段进行监管，如定期检查、抽样检验、责令召回等。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食品安全监管措施和手段</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食品安全标准与监管要求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食品安全法规培训方法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理论授课</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系统讲解食品安全法规的体系结构、核心内容和实施要求，使学员全面了解法规的背景和意义。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案例分析</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结合具体案例，深入剖析食品安全法规在实际操作中的应用，提高学员分析和解决问题的能力。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9313" r="2931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理论授课与案例分析相结合</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互动交流</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鼓励学员之间开展讨论和交流，分享各自在食品安全管理方面的经验和做法，促进彼此之间的学习和进步。</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答疑环节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针对学员在学习过程中遇到的问题和困惑，设置专门的答疑环节，由专家或资深从业人员进行解答和指导。</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互动交流与答疑环节设置</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https://d.book118.com/538064070113006030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2024-09-07T07:05:46.282</cp:lastPrinted>
  <dcterms:created xsi:type="dcterms:W3CDTF">2024-09-06T23:05:46Z</dcterms:created>
  <dcterms:modified xsi:type="dcterms:W3CDTF">2024-09-06T23:05:48Z</dcterms:modified>
</cp:coreProperties>
</file>