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52760-64F2-4993-A927-5725AD3B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53583-6683-4BA5-A011-C8659C32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B757A-5FC3-46F3-AE7A-A056FEABF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CA779-AAA2-46E2-8739-2EC0BD561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85E47-CE78-4EC3-9E19-909D31F2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0BF60-CD9C-4401-9A11-CE46A3CDD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440CB-7909-481E-AAF6-E06BA8886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39CAE-40B8-4274-8E8D-77D6A2E6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AB906-F2C3-4A16-8C01-1391A0F0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E835B-1EBE-439B-832D-FF6EFA40E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28B58-E2E7-42ED-B2E3-6D8D0AA7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4101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《安全管理制度》ppt课件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安全管理制度的主要内容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安全管理制度的执行和监督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安全管理制度的案例分析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安全管理制度是企业为了保障员工人身安全和财产安全，预防安全事故的发生，维护正常的生产、工作和生活秩序而制定的一系列管理规定和操作规程。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安全管理制度是企业管理体系的重要组成部分，是保障企业安全生产、维护员工权益、提高企业形象和声誉的重要保障。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企业在制定安全管理制度时，应充分考虑国家法律法规、行业标准和企业的实际情况，确保制度的科学性、合理性和可操作性。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企业应通过培训、宣传、监督等方式，确保安全管理制度得到有效执行，同时建立健全的安全管理组织架构，明确各级管理人员和员工的安全职责。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安全管理制度的制定和实施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随着企业发展和外部环境的变化，安全管理制度也需要不断更新和完善，以适应新的安全风险和挑战。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企业应定期对安全管理制度进行评估和改进，及时发现和解决存在的问题，提高安全管理的水平和效果。同时，鼓励员工提出改进意见和建议，激发全员参与安全管理的积极性。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安全管理制度的更新和改进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安全管理制度的主要内容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确保员工了解并掌握安全操作规程，提高员工的安全意识和技能。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劳动保护用品管理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人员出入管理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提供符合国家标准的劳动保护用品，并监督员工正确使用。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严格控制人员出入，防止未经授权的人员进入危险区域。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对危险物品进行分类、标识、存储和运输，确保安全使用和处置。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1632387" y="1536628"/>
            <a:ext cx="1898907" cy="1898908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危险物品管理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定期检查和维护消防设施，确保其处于良好状态并有效使用。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对生产设备进行定期检查、维护和保养，确保设备安全运行。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现场环境监测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定期对生产现场进行环境监测，及时发现和处理环境问题。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废弃物处理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规范废弃物的分类、收集、处理和处置，防止环境污染。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事故应急预案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制定事故应急预案，组织应急演练，提高应对突发事件的能力。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https://d.book118.com/538064101075006033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2024-09-11T14:37:51.109</cp:lastPrinted>
  <dcterms:created xsi:type="dcterms:W3CDTF">2024-09-11T06:37:51Z</dcterms:created>
  <dcterms:modified xsi:type="dcterms:W3CDTF">2024-09-11T06:37:53Z</dcterms:modified>
</cp:coreProperties>
</file>