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0E016-2C70-44C4-A361-38452BB13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C21CC-85D2-420B-8DF9-0B947AD28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E2415-642E-4CAC-BB70-8BBA2E062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0CD33-590C-4FB1-A5D8-AE394996E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87A8BC-5B99-4126-82EA-EAE8A469C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D84B6B-6C63-4FEC-9FCA-16D3ACD23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81CE2B-F31B-4EB0-B3BF-E794DA764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05C59-DACA-4A90-90A8-A2E9FB771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06089-36DF-4E65-B22F-305B82D17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F2044-C992-4459-8E95-586657FE8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24FD0-855B-4F3A-AF62-2C37C7754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66001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材料行业2024年公司转型策略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公司现状与问题分析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转型策略制定与目标设定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组织架构调整和人力资源优化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研发创新与技术升级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营销策略调整与品牌建设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风险管理及应对措施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行业趋势与市场分析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材料行业现状及未来趋势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当前材料行业正经历着技术革新和产业升级的过程，新材料不断涌现，传统材料也在不断改进。同时，环保和可持续发展成为行业的重要趋势。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预计未来几年，材料行业将继续朝着高性能、高附加值、环保和可持续发展的方向发展。其中，新材料领域将迎来更多的创新和突破，如石墨烯、碳纳米管等。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随着科技的不断进步和产业升级，市场对材料的需求也在不断变化。例如，新能源汽车的快速发展带动了电池材料的需求增长；5G技术的普及则促进了高频通信材料的需求。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预计未来几年，市场对高性能、高附加值、环保和可持续发展的材料需求将继续增长。同时，随着新兴产业的快速发展，如人工智能、生物医疗等，将会产生更多的新材料需求。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市场需求变化及预测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当前材料行业竞争激烈，国内外众多企业参与其中。其中，一些大型跨国公司在技术研发、品牌建设和市场拓展等方面具有明显优势。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包括杜邦、巴斯夫、陶氏化学、3M等国际知名公司，以及中国石化、中国石油、宝钢股份等国内大型企业。此外，还有一些专注于新材料领域的创新型公司，如石墨烯制备技术领先的石墨烯企业等。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公司现状与问题分析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公司当前主要业务包括基础材料生产、高端材料研发和销售、以及相关技术服务。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公司产品以高性能、高附加值的新材料为主，广泛应用于航空、汽车、电子等领域。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业务结构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公司当前业务结构及产品特点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随着新材料技术的不断发展，国内外竞争对手不断增加，市场竞争日益激烈。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公司在高端材料研发方面投入不足，创新能力有待提高。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客户对材料性能的要求不断提高，需求多样化，公司需要不断调整产品结构和研发方向。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公司在基础材料生产领域拥有较强的技术实力，但在高端材料研发方面相对薄弱。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公司在行业内拥有一定的品牌知名度和影响力，但与国际知名品牌相比仍有差距。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公司建立了较为完善的营销网络，但在国际市场的拓展方面仍需加强。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转型策略制定与目标设定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从传统的材料生产向高端、智能化、绿色环保方向转型，提升产品附加值和市场竞争力。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瞄准高端制造、新能源、环保等领域，拓展市场份额，提升品牌影响力。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16" r="186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明确转型方向和目标市场定位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研发具有自主知识产权的高性能材料，满足高端制造等领域对材料性能的特殊需求。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服务差异化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提供个性化、定制化的产品解决方案和优质的售后服务，增强客户黏性。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塑造独特的企业文化和品牌形象，提升品牌认知度和美誉度。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制定差异化竞争策略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优化产品结构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削减低附加值、高能耗的产品线，增加高附加值、低能耗的产品线，提升整体盈利水平。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提升附加值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通过技术创新和工艺改进，提高产品的性能和质量，增加产品的附加值和市场竞争力。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拓展应用领域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积极开拓新的应用领域和市场，拓展产品线和应用范围，提高市场占有率。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优化产品结构和提升附加值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组织架构调整和人力资源优化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https://d.book118.com/538066001043006027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2024-09-05T02:30:54.906</cp:lastPrinted>
  <dcterms:created xsi:type="dcterms:W3CDTF">2024-09-04T18:30:54Z</dcterms:created>
  <dcterms:modified xsi:type="dcterms:W3CDTF">2024-09-04T18:30:57Z</dcterms:modified>
</cp:coreProperties>
</file>