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F4F11-38A0-49E7-A377-457454B9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CD60E-DB3F-4494-BC8B-5FCDFA44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02C8E-5E92-44BC-BC83-14FBAD1B0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717D4-1D5D-402D-8FDE-E6F0907C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31C656-CF6C-41DA-BAB6-645DA6629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C9AC4-87A0-4CA4-889A-60DBF686E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685DA7-FEF7-4CFE-8732-EE8DA610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95A2A-48B4-40AF-896A-030E227E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E812E-6051-4DE6-84D2-DB7EA7E5D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D38AC-DFA5-4067-AADC-3F5C75BCC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1C7A2-B0C2-454A-A66C-223BDA62B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6101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园本培训活动总结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活动结果与成效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活动问题与改进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76" r="222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96" r="129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46" r="129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在这种背景下，我园决定开展一次园本培训活动，旨在提高教师的专业素养和教育教学能力，促进幼儿园的持续发展。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当前教育形势下，幼儿园本位的培训活动越来越受到重视，因为这种培训能够提高教师的教育教学能力，促进幼儿园的发展。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通过本次培训活动，我们希望达到以下目的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提高教师的教育教学能力和专业素养；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促进教师对幼儿园课程的开发和实施能力；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64" r="964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005" b="400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加强教师之间的交流与合作，提高团队凝聚力。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本次培训活动的意义在于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有利于提高幼儿园的教育教学质量；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有利于提高教师的专业素养和教育教学能力；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有利于促进幼儿园的可持续发展。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本次培训活动的参与人员包括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幼儿园全体教师、教学管理人员、学科带头人等。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本次培训活动的时间安排在xxxx年xx月xx日至xx月…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30至11:30，下午1:30至4:30。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参与人员与活动时间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提高教师的教育教学能力，促进幼儿园整体发展。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包括教育教学理论、教育教学方法、教育心理学、教育法律法规等方面。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采用讲座、案例分析、观摩研讨、实践操作等多种形式。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园本培训目标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采用集中培训与分组研讨相结合的方式，确保每位教师都能参与其中。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先由专家进行讲座，再由教师分组进行研讨，最后进行总结反馈。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根据幼儿园的实际情况，合理安排培训时间，确保培训效果。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332" r="2933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组织形式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流程安排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活动组织形式与流程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步骤安排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先进行理论学习，再进行实践操作，最后进行总结反思。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采用理论与实践相结合的方法，注重教师的实际操作能力培养。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确保培训内容的针对性和实用性，注重教师的个体差异，提供个性化的培训方案。同时，要关注培训过程中的反馈和调整，确保培训效果的最大化。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58" r="16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42" r="16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活动实施方法与步骤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https://d.book118.com/538066101000006036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2024-09-15T00:45:47.135</cp:lastPrinted>
  <dcterms:created xsi:type="dcterms:W3CDTF">2024-09-14T16:45:47Z</dcterms:created>
  <dcterms:modified xsi:type="dcterms:W3CDTF">2024-09-14T16:45:49Z</dcterms:modified>
</cp:coreProperties>
</file>