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3E848-505C-4FE3-ACA0-99ADC0221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004BE-BB8D-416C-8FB1-06787714F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32129-3650-40CF-8C29-29C2A8C3A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0C3A3-FC99-4400-97FC-FBE7153B4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83EBF9-2069-4B24-8319-4DA469B4D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8B0476-AB99-40C0-B438-69D67462A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723535-BE4F-4042-8CF5-A21141911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AC5F1-CCB6-467E-9046-42C212B3D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A1C34-2BB7-45CB-B4EA-07E39B29B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EAFB5-1A69-4808-BB42-EEAAFCA3D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B0D55-A6AA-4D3B-A3B5-ED8639F97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66106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建筑企业管理体系升级保障员工安全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现有建筑企业管理体系分析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管理体系升级方案设计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员工安全保障措施加强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管理体系升级实施计划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预期效果与评估方法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通过管理体系升级，引入先进的管理理念和工具，优化管理流程，提高企业管理效率。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提升企业管理水平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05" r="290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建立完善的安全管理制度，提高员工安全意识，确保员工在工作过程中的安全与健康。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适应建筑行业日益严峻的市场竞争和法规要求，提升企业竞争力。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企业管理体系现状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升级措施及实施计划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员工安全保障方案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分析当前企业管理体系的优缺点，以及存在的问题。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阐述在管理体系升级过程中，如何保障员工的安全与健康，包括安全培训、防护措施和应急预案等。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详细介绍管理体系升级的具体措施和实施计划，包括时间表、资源需求和预期成果。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预测管理体系升级后对企业和员工的影响，以及如何进行效果评估和持续改进。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现有建筑企业管理体系分析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规章制度执行不力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虽然大部分建筑企业都制定了相应的安全管理制度和操作规程，但在实际执行过程中存在较大的偏差，员工对规章制度的遵守程度不高。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企业对员工的安全培训不够重视，培训内容单一、形式化，缺乏针对性和实效性，导致员工安全意识和技能水平不足。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安全检查不严格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企业安全检查流于形式，检查频次不足、检查内容不全面、检查标准不明确等问题突出，难以及时发现和消除安全隐患。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部分企业管理层对安全生产的重要性认识不足，重生产轻安全，未能将安全纳入企业战略规划和日常管理中。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管理层对安全重视不够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企业在安全设施、安全培训、安全宣传等方面的投入不足，导致安全基础薄弱，难以满足安全生产的需求。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安全投入不足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由于企业安全文化缺失和宣传不到位等原因，部分员工安全意识淡漠，对潜在的安全风险认识不足，自我保护能力差。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员工安全意识淡漠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由于管理体系不完善和员工安全意识不足等原因，建筑企业安全事故频发，给员工生命安全和企业财产安全带来严重威胁。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安全事故频发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长期在存在安全隐患的工作环境中工作，容易导致员工身心健康受损，引发职业病和心理问题。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员工身心健康受损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安全事故的发生不仅会给企业带来巨大的经济损失，还会影响企业的声誉和形象，对企业的长期发展产生负面影响。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企业声誉受损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管理体系升级方案设计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066" r="380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299" r="362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通过管理体系升级，提高员工安全意识，减少安全事故发生，保障员工生命安全和企业财产安全。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以人为本、预防为主、全员参与、持续改进。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升级目标与原则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92" r="12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加大安全投入，提高安全设施、安全设备、个人防护用品等资源配置水平。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设立专门的安全管理部门，明确各级安全管理职责，形成高效的安全管理网络。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制度体系完善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制定和完善各项安全管理制度，如安全生产责任制、安全检查制度、安全教育培训制度等。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管理体系框架优化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定期开展危险源辨识和风险评估工作，对重大危险源制定专项应急预案。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建立定期安全检查制度，对发现的安全隐患及时整改，确保生产安全。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加强员工安全培训与教育，提高员工安全意识和操作技能水平。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应急管理与演练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建立健全应急管理体系，定期组织应急演练，提高应对突发事件的能力。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关键流程与制度完善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https://d.book118.com/538066106005006035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2024-09-13T16:39:15.617</cp:lastPrinted>
  <dcterms:created xsi:type="dcterms:W3CDTF">2024-09-13T08:39:15Z</dcterms:created>
  <dcterms:modified xsi:type="dcterms:W3CDTF">2024-09-13T08:39:17Z</dcterms:modified>
</cp:coreProperties>
</file>