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B7C36B-9B42-432E-9FBD-3158E0DC3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9E1D0-6E13-4698-8410-1C9533EBD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70F258-FD33-45F0-98D8-4706D2AF8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715C7E-2DB8-4735-884D-40E86609C6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93A9A4-8F8A-47A7-8949-3C289EFECA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982604-7A64-46CA-B7EA-07DEC26693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7CE9BD-1182-4192-9312-47745EA3DC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BF75B-8064-4573-BF79-D07BD3DDF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F06733-EC87-43A8-87DB-9CC2AD8EE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70690B-E334-420A-8520-39CF67099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623C9-CF86-4FD6-915D-836263030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67054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春节安全生产机电设备电源线缆维修与定期检修</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机电设备电源线缆概述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维修策略与方法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定期检修计划与实施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维修与定期检修的效益评估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春节期间的特殊考虑</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春节是中国最重要的传统节日，也是人们集中出行和消费的时期。为了保障春节期间机电设备的安全生产和正常运行，对电源线缆进行维修与定期检修至关重要。</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春节临近，机电设备的使用频率和负荷逐渐增加，加之冬季气温低、气候干燥，电源线缆容易出现老化、破损等问题，导致设备故障甚至引发安全事故。因此，及时进行维修与定期检修对于保障机电设备的稳定运行和安全生产至关重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通过定期检修，及时发现并解决电源线缆老化、破损等问题，确保机电设备在春节期间正常运行，满足生产需求。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保障机电设备正常运行</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对电源线缆进行维修与定期检修可以预防因线缆故障引发的安全事故，保障人员生命安全和企业财产安全。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预防安全事故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通过及时的维修与定期检修，可以延长电源线缆的使用寿命，降低设备更换成本。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提高设备使用寿命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保障机电设备的安全生产和正常运行，有助于提升企业的形象和声誉，增强消费者对企业的信任度。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维修与定期检修的重要性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机电设备电源线缆概述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设备与线缆的构成及功能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设备构成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机电设备电源线缆主要由电源线、电缆、连接器等部分组成，各部分协同工作，确保设备正常运行。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机电设备电源线缆的主要功能是传输电能，为设备提供稳定的电力支持，保障设备的正常运转。</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常见的机电设备电源线缆故障包括电源线破损、电缆老化、连接器接触不良等。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故障的主要原因可能包括设备长期高负荷运转、线缆老化、维护不当、安装不规范等。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常见故障及原因分析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原因分析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故障类型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维修策略与方法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定期检查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对机电设备电源线缆进行定期检查，确保设备正常运行，及时发现潜在问题。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预防性维护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根据设备运行状况和厂家建议，制定合理的预防性维护计划，包括清洁、润滑、紧固等作业，以降低故障发生的风险。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更新改造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对于老旧、性能下降的机电设备电源线缆，及时进行更新改造，提高设备的安全性和稳定性。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预防性维修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在设备出现故障时，迅速组织维修人员赶赴现场，进行紧急抢修，尽快恢复设备正常运行。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快速响应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备品备件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维修记录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提前储备常用备品备件，确保在设备出现故障时能够及时更换，缩短维修时间。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详细记录应急维修过程、更换备品备件等信息，为后续故障排查和分析提供依据。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应急维修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50" r="14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保持设备清洁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在维修过程中注意保持设备清洁，防止灰尘、杂物等进入设备内部，影响设备正常运行。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安全第一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在维修过程中始终遵循安全操作规程，确保维修人员的人身安全。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严格按照维修程序操作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按照厂家提供的维修手册或操作指南进行维修，避免因操作不当造成设备损坏或人员伤亡。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维修过程中的注意事项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https://d.book118.com/538067054035006025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2024-09-01T19:34:05.575</cp:lastPrinted>
  <dcterms:created xsi:type="dcterms:W3CDTF">2024-09-01T11:34:05Z</dcterms:created>
  <dcterms:modified xsi:type="dcterms:W3CDTF">2024-09-01T11:34:07Z</dcterms:modified>
</cp:coreProperties>
</file>