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BB8D1-15EB-4C3E-BC25-C5B9C48CB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8AB5D-5055-4A2A-9478-C196E69E3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03BD7-70C2-411B-A10D-EFB375206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8A87F-4300-4850-BF85-37E868756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2C9A2E-899A-460D-9E55-FE5B414FC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B8F098-8B8C-447B-8A3D-647ABAB1B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CC9628-DC81-43EA-8DC1-55293A202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970CB-6C17-437D-A8F9-2E6762720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20637-0FFB-4595-BCF9-AAAA23D62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6A378-5273-427A-8E12-9676BE58B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532D2-71F6-48CC-9DD9-9B9CA8E7C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67123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优化医疗机构资金管理流程的实用方法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资金管理流程优化策略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提高资金使用效率的方法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降低资金成本的有效途径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加强资金安全管理措施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医疗机构作为社会公共服务的重要组成部分，其资金管理不仅关系到机构自身的运营和发展，还直接影响到患者的就医体验和医疗质量。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医疗机构资金管理的重要性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随着医疗行业的快速发展和医疗体制改革的不断深入，传统的医疗机构资金管理方式已难以适应新的发展需求。优化资金管理流程，提高资金使用效率，对于提升医疗机构整体运营水平和服务质量具有重要意义。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优化资金管理流程的意义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资金管理现状及问题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资金管理流程不规范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部分医疗机构在资金管理方面存在流程不规范、制度不完善等问题，导致资金使用效率低下，甚至存在资金流失的风险。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缺乏专业的资金管理人才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医疗机构在资金管理方面往往缺乏专业的资金管理人才，导致资金管理水平不高，无法充分发挥资金的使用效益。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信息化程度不足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目前，许多医疗机构在资金管理方面的信息化程度仍然较低，缺乏统一、高效的信息管理系统，无法实现资金的实时监控和有效管理。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资金使用不透明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部分医疗机构在资金使用方面存在不透明、不规范等问题，容易引发社会质疑和信任危机，对医疗机构的声誉和形象造成负面影响。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资金管理流程优化策略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建立全面、科学的资金管理制度，明确资金管理的目标、原则、流程、责任和考核等方面。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制定资金管理制度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规范资金使用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加强资金管理培训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制定资金使用规范，明确资金使用的范围、标准和审批程序，确保资金使用的合规性和有效性。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对医疗机构管理人员和财务人员进行资金管理培训，提高其对资金管理的认识和技能水平。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建立完善的资金管理制度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通过优化收款流程，如采用线上支付方式、减少收款环节等，提高收款效率和便捷性。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简化收款流程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建立规范的付款流程，包括付款申请、审批、执行和记录等环节，确保付款的准确性和及时性。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规范付款流程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借助信息技术手段，实现收支自动化管理，减少人工干预和错误，提高管理效率。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实现收支自动化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优化资金收支流程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强化资金监管与风险控制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建立资金监管机制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建立医疗机构内部资金监管机制，包括定期审计、实时监控和风险评估等，确保资金安全。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完善风险控制措施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针对可能出现的风险点，制定完善的风险控制措施，如建立风险预警机制、制定应急预案等。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加强外部监管合作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积极与相关部门合作，接受外部审计和监督，共同维护医疗机构资金安全。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提高资金使用效率的方法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医疗机构应建立科学的预算编制体系，细化预算科目，提高预算编制的准确性和合理性。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预算编制精细化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通过定期分析预算执行情况，及时发现和解决预算执行过程中的问题，确保预算的有效执行。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预算执行监控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建立预算绩效考核机制，对预算执行结果进行量化评价，为下一年度预算编制提供参考。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预算绩效考核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加强预算管理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统一支付平台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建立统一的支付平台，实现医疗机构内部各部门之间的资金流转和结算，减少资金在途时间，提高资金使用效率。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通过集中采购，降低采购成本，提高采购效率，确保采购物品的质量和供应的稳定性。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加强对供应商的管理，建立供应商评价机制，确保采购物品的质量和服务的及时性。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实行集中采购与支付制度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通过信息化手段优化业务流程，减少人工干预和纸质文档的使用，提高工作效率和准确性。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数据分析与决策支持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利用大数据和人工智能技术，对财务数据进行深度分析和挖掘，为医疗机构的管理和决策提供有力支持。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建立完善的财务管理系统，实现财务数据的实时更新和共享，提高财务决策的准确性和时效性。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推进信息化建设，提升管理效率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https://d.book118.com/538067123117006026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2024-09-04T05:52:37.569</cp:lastPrinted>
  <dcterms:created xsi:type="dcterms:W3CDTF">2024-09-03T21:52:37Z</dcterms:created>
  <dcterms:modified xsi:type="dcterms:W3CDTF">2024-09-03T21:52:39Z</dcterms:modified>
</cp:coreProperties>
</file>