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F8EB4-CE55-4AE6-950C-9AF699E8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08E4-4AAC-4B48-858C-E5D84271C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B287C-B6BC-46EE-8181-F4417C87E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82087-63ED-4A19-BAA6-68DC32BC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B2640-ED23-4028-9F35-151B4D442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0AB6A-8E9B-4151-949C-363D54AA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D10BB-AA08-4B7C-A8B2-B3817F26E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CB780-FADA-4031-99EB-A5BCCC1A9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E74DF-8398-472F-8EF4-0DF2C221F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4EA60-86A9-4A37-85A5-572C2645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88250-18E3-4AD7-9D3E-FBA22979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100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提升商业谈判的技巧与策略的应用方法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商业谈判基本概念与重要性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准备工作与信息收集策略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有效沟通技巧与表达能力培养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策略运用及实战技巧分享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风险评估管理与心理素质培养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团队建设与跨文化沟通能力提升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商业谈判基本概念与重要性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商业谈判定义及目的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商业谈判是双方或多方为达成共同商业目标，就交易条件进行协商、交流、妥协的过程。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旨在通过有效沟通，达成共识，实现双方利益最大化，同时建立长期稳定的商业关系。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提升企业利润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通过谈判争取更有利的交易条件，降低采购成本，提高销售价格，从而增加企业利润。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谈判过程中，双方可充分交流资源信息，实现资源共享和优势互补，提高资源利用效率。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成功谈判可帮助企业争取到更多优质客户和合作伙伴，提升企业在市场中的竞争地位。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成功谈判对企业价值影响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包括合作谈判、购销谈判、投资谈判、技术谈判等，涉及企业合作、商品购销、投资融资、技术转让等方面。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商务谈判场景多样，如会议室、餐厅、咖啡厅等，也可通过线上平台进行远程谈判。不同场景对谈判氛围和策略运用产生一定影响。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常见商业谈判类型与场景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准备工作与信息收集策略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92" b="9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398" b="28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48" b="14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明确自身需求与目标设定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梳理自身需求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在谈判前要明确自身的需求，包括需要的产品或服务、价格预算、合作期限等，以便在谈判中更有针对性地提出要求。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设定谈判目标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根据自身需求和市场情况，设定合理的谈判目标，包括最优目标、可接受目标和底线目标，以便在谈判中掌握主动权。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制定谈判计划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根据设定的目标，制定详细的谈判计划，包括谈判策略、时间安排、人员分工等，确保谈判有条不紊地进行。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分析对手利益诉求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通过对手的产品或服务、市场定位、营销策略等，分析对手的利益诉求，以便在谈判中找到双方的共同点，促进合作。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收集对手信息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通过市场调研、网络搜索、人脉关系等途径，收集对手的背景信息，包括公司规模、经营状况、信誉度等，以便更好地了解对手的实力和底牌。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判断对手谈判风格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根据对手的背景和谈判历史，判断对手的谈判风格，以便在谈判中采取相应的应对策略，提高谈判效率。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了解对手背景及利益诉求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调研市场行情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通过市场调研、行业报告等途径，了解当前市场的行情和趋势，包括产品价格、供需状况、竞争格局等，以便更好地掌握市场信息和谈判筹码。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收集和分析相关数据，包括历史交易数据、市场调研数据等，以便在谈判中用数据说话，增强说服力。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挖掘潜在机会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通过对市场数据的深入挖掘和分析，发现潜在的市场机会和合作空间，为谈判增添更多筹码和可能性。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市场行情调研及数据分析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有效沟通技巧与表达能力培养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9" y="1371971"/>
            <a:ext cx="5000982" cy="500098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522990" y="1913058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539793" y="2288996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给予对方充分表达意见的机会，尊重其观点。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22990" y="310036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39793" y="3476303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通过提问、澄清和反馈等方式，确保准确理解对方需求。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22990" y="432178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39793" y="469771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注意观察对方的非语言信号，如表情、肢体动作等，以获取更多信息。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倾听并理解对方观点和需求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事先明确自身的谈判目标和底线，做到心中有数。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用简洁明了的语言阐述自己的观点和利益诉求，避免模棱两可。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在表达过程中保持自信、诚恳和礼貌，增强说服力。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清晰准确传达自身立场和利益诉求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https://d.book118.com/538071003030006035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2024-09-13T22:01:47.400</cp:lastPrinted>
  <dcterms:created xsi:type="dcterms:W3CDTF">2024-09-13T14:01:47Z</dcterms:created>
  <dcterms:modified xsi:type="dcterms:W3CDTF">2024-09-13T14:01:49Z</dcterms:modified>
</cp:coreProperties>
</file>