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8365FB4-674F-46B0-A989-F49C7DE4808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1D008-9FE5-47FF-A835-3CD919FC4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13C14-FDDD-47F9-8776-247AC7D51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A9F96-635D-48EE-8278-18B3C5932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DC041-815C-40B4-A9E3-3A5C9E3B5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93F10-D9AD-48C3-A7A0-FBE29B9FA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025D34-1576-4127-B7F2-3D64CBC6F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5E108-31D1-406F-8929-A42829B1B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FCEC3-41AE-4ADE-B5F5-77303DEE6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68AE7-1745-409B-A107-889F15F08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8F742-4830-456C-85E8-9E5AF4622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852EB-E5DB-4654-85E4-AC5A8BE9B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EF8AF1A-84E9-4595-948A-5DF2B36F3BD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959E594-70C8-43EC-8DAF-AC21FB14589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7100403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业务拓展与增长策略总结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151520"/>
            <a:ext cx="4063680" cy="108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DADA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业务发展战略概述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市场分析与定位策略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产品创新与研发策略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销售与营销策略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合作与扩张策略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业务成长与未来展望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业务发展战略概述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https://d.book118.com/538071004037006047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业务拓展与增长策略总结</vt:lpstr>
      <vt:lpstr>目录</vt:lpstr>
      <vt:lpstr>第1章 业务发展战略概述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2024-09-28T12:20:15.696</cp:lastPrinted>
  <dcterms:created xsi:type="dcterms:W3CDTF">2024-09-28T04:20:15Z</dcterms:created>
  <dcterms:modified xsi:type="dcterms:W3CDTF">2024-09-28T04:20:17Z</dcterms:modified>
</cp:coreProperties>
</file>