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06D39-C1B8-44AC-B9DC-CB2CC3A8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426A4-916B-4FA3-8CC4-46FDFEE8E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4A271-3315-4872-98F9-9B81C41A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FF68A-70CF-4A9F-AEC7-5C58AAA7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0701E8-3103-4259-AF09-8F5E60F2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44731-E6CC-4AFA-82B4-A6614C434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94A749-305F-4EC1-9655-F7E0C007B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A90AA-E9BE-4E78-8B61-1F1E9BB8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0B137-E5CD-4DDF-904B-85C5B6665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0E502-513D-4FF8-9E17-2C90AD99F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A07F1-858C-4595-B7FE-FEF9312C9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71046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Android刷机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刷机前准备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选择合适的刷机包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刷机方法与步骤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刷机后设置与优化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风险与防范措施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刷机前准备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0" r="302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在设备的“设置”&gt;“关于手机”中查看设备型号，确保下载的刷机包与设备型号匹配。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确认设备型号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同样在“关于手机”中查看Android版本号，以便选择兼容的刷机包。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确认系统版本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了解设备型号及系统版本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使用云服务备份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利用Google Drive、OneDrive等云服务备份联系人、短信、照片等重要数据。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使用第三方应用备份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如Titanium Backup等应用可备份应用数据、系统设置等。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本地备份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将重要文件复制到计算机或外部存储设备中，以防万一。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备份重要数据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确保设备在刷机过程中不会因电量不足而中断，建议将电量充至50%以上。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充电至少50%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使用原装配件可以确保充电速度和安全性，降低刷机过程中的风险。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使用原装充电器和数据线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确保电量充足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开启开发者选项和USB调试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开启开发者选项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在“设置”&gt;“关于手机”中连续点击“版本号”7次，即可开启开发者选项。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开启USB调试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在开发者选项中找到并开启“USB调试”，以便连接计算机进行刷机操作。同时确认允许ADB调试授权，以便进行后续操作。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选择合适的刷机包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官方原版ROM经过严格测试，稳定性较高，不容易出现系统崩溃或应用闪退等问题。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安全性有保障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功能和界面原汁原味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官方ROM不会内置恶意软件或病毒，保障用户数据的安全性。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官方ROM保留了Android系统的原始功能和界面设计，提供纯粹的Android体验。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官方原版ROM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06" r="2210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第三方ROM通常提供丰富的定制选项，允许用户根据个人喜好调整系统界面、功能等。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新功能和特性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第三方ROM开发者通常会添加一些官方ROM没有的新功能和特性，提升用户体验。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社区支持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第三方ROM通常有活跃的社区支持，用户可以互相交流使用心得和解决问题。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第三方定制ROM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系统资源占用少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精简优化ROM通常会移除一些不必要的系统组件和应用，降低系统资源占用。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运行流畅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由于精简了系统资源占用，精简优化ROM通常运行更加流畅，适合配置较低的设备。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自定义程度高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精简优化ROM通常提供较高的自定义程度，允许用户根据个人需求进行深度定制。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精简优化ROM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Android版本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不同版本的ROM基于不同版本的Android系统，用户需要根据自己的设备型号和需求选择合适的版本。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功能和特性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不同版本的ROM可能具有不同的功能和特性，用户需要根据自己的使用习惯和需求进行选择。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稳定性和兼容性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不同版本的ROM在稳定性和兼容性方面可能存在差异，用户需要选择稳定性较高且与自己设备兼容的ROM。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不同版本ROM比较与选择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刷机方法与步骤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确保计算机已安装手机驱动程序，下载对应机型的线刷包和刷机工具。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关机状态下，按住音量减键和电源键，将手机连接至计算机。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连接手机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运行刷机工具，选择已下载的线刷包，按照工具提示进行刷机操作。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刷入固件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线刷法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https://d.book118.com/538071046113006032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2024-09-10T08:59:28.243</cp:lastPrinted>
  <dcterms:created xsi:type="dcterms:W3CDTF">2024-09-10T00:59:28Z</dcterms:created>
  <dcterms:modified xsi:type="dcterms:W3CDTF">2024-09-10T00:59:30Z</dcterms:modified>
</cp:coreProperties>
</file>