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6A41A-09B3-4A96-BD1B-C1B026C56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9AF4B-E7D2-4CC4-9F94-6DA3B04C6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83D99-7B88-4425-A0DD-653D25C18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E5E4E-91BC-4144-86D1-54793A9C4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950733-FF7A-4658-B4DF-F0A27C3F8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D0A3A9-B4C8-465F-88E1-79AC657FD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863FF3-E5A2-41AB-951E-4F0CB68C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965C8-D8BF-4181-AE02-BEE74C0D9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88A34-3FB7-463D-8F33-51D206805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EA749-3504-4ABC-9638-72A5AF22C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6DCDB-931F-42E2-8B92-0AE5CD86D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721330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《函数和映射》ppt课件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函数的图像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映射的概念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映射的应用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438" b="244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911" r="29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函数是数学上的一个概念，它是一种特殊的映射关系，将一个集合的元素按照某种规则映射到另一个集合的元素上。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函数的定义可以概括为：对于每一个输入值，都存在唯一的输出值与之对应。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函数的定义是函数性质的基础，理解函数的定义有助于更好地理解函数的性质和应用。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051" r="2105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函数的表示方法有多种，常见的有解析法、表格法和图象法。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解析法是通过数学表达式来表示函数，例如 $f(x) = x^2 + 2x + 1$ 表示一个二次函数。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表格法是通过列出输入值和对应的输出值来表示函数，这种方法适用于离散的函数。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图象法是通过绘制函数的图像来表示函数，这种方法直观易懂，适用于连续的函数。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函数的表示方法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函数的性质包括奇偶性、单调性、周期性等。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单调性是指函数在某个区间内的增减性，可以通过计算函数的导数来判断。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奇偶性是指函数是否关于原点对称或者关于y轴对称，可以通过计算函数的奇偶性来判断。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周期性是指函数是否具有周期性，可以通过观察函数的图像来判断。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形式简单，易于理解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一次函数是形如$y=kx+b$的函数，其中$k$和$b$是常数，$k neq 0$。它具有简单线性关系，是函数中最基础的形式之一。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一次函数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开口方向与对称轴明显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二次函数是形式为$y=ax^2+bx+c$的函数，其中$a$、$b$和$c$是常数，$a neq 0$。它的图像是一个抛物线，开口方向由系数$a$决定，对称轴为$x=-frac{b}{2a}$。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具有奇偶性，图像关于原点对称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分式函数是形如$frac{x}{a}$或$frac{x^2}{a}+x/b$的函数，其中$a$和$b$是常数且$a neq 0$。它的图像具有奇偶性，关于原点对称。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分式函数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周期性明显，图像呈现波形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三角函数包括正弦函数、余弦函数和正切函数等，具有明显的周期性。它们的图像呈现波形，具有特定的振幅、频率和相位。三角函数在解决实际问题中应用广泛，如振动、波动和交流电等。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函数的图像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https://d.book118.com/538072133024006024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2024-08-31T02:49:36.861</cp:lastPrinted>
  <dcterms:created xsi:type="dcterms:W3CDTF">2024-08-30T18:49:36Z</dcterms:created>
  <dcterms:modified xsi:type="dcterms:W3CDTF">2024-08-30T18:49:38Z</dcterms:modified>
</cp:coreProperties>
</file>