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5D825-82E7-4707-920B-37396EB4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22B74-2A4C-462F-90F2-8C124DE0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E373E-622C-4FD8-94CB-2118521A7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E7C1F-5FDA-474E-A00A-C4D627390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88683-D949-40EF-9F32-9A98BA3FB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BE16A-15E4-4371-AB02-C6150B5EB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1E13B-CA59-4BB2-9216-7AB5363C1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7AC91-3C60-4443-88A9-93AB2AB94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FEFF8-AE5F-4BD0-A88F-899B131D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615CD-35F6-423B-B1C0-208E52034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0ADF4-C677-40DF-8C39-90F814FDA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73073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小脑出血护理要点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小脑出血是指小脑实质内的出血，通常与高血压、动脉粥样硬化等脑血管疾病相关。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根据出血量、出血部位及病情严重程度，小脑出血可分为轻型、中型和重型。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高血压、动脉粥样硬化、脑血管畸形、肿瘤等是导致小脑出血的主要原因。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小脑出血后，血肿压迫脑组织，导致颅内压升高，严重时可引起脑疝，危及生命。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头痛、恶心、呕吐、眩晕、共济失调、眼球震颤等是小脑出血的常见症状。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小脑出血可出现脑膜刺激征、肌力减弱、感觉障碍等神经系统体征。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54" r="2105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护理要点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针对语言障碍的康复训练，包括发音、词汇、语法和听理解等方面的训练。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语言康复训练应根据患者的具体情况制定个性化的训练计划，通过反复练习和强化训练，帮助患者恢复语言功能。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https://d.book118.com/538073073122006031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2024-09-08T21:12:29.331</cp:lastPrinted>
  <dcterms:created xsi:type="dcterms:W3CDTF">2024-09-08T13:12:29Z</dcterms:created>
  <dcterms:modified xsi:type="dcterms:W3CDTF">2024-09-08T13:12:31Z</dcterms:modified>
</cp:coreProperties>
</file>