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37D54-6E0B-487C-8968-0BBC07DD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EC3E0-6A03-45D1-B0C9-F52E462D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06FE-24B0-4AD1-BBE0-0992FB6B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BE84C-D2A8-4804-8842-96D9B0E5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D3761-53D3-4D2E-99C7-D1C95BDC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54301-09B2-4139-B409-EE09A6FDD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6F138-7E08-40CC-B422-1A1282FE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8C293-6EB6-4C94-9022-DF71676E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9B258-78F4-4245-86A4-90191C57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222A1-6CD7-4E07-A54F-1B23413B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18400-D3FD-4D48-AF95-55E42ACD0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3126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急性缺血性卒中PPT课件查房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10" r="28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急性缺血性卒中是指由于脑部供血动脉狭窄或闭塞，导致脑组织缺血、缺氧甚至坏死的一种脑血管疾病。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根据发病机制和病理表现，急性缺血性卒中可分为短暂性脑缺血发作、可逆性神经功能缺损和不可逆性脑梗死。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急性缺血性卒中的常见病因包括动脉粥样硬化、高血压、糖尿病、高血脂等血管病变，以及心脏疾病、血液系统异常等其他因素。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急性缺血性卒中的病理机制主要包括血栓形成、栓塞和血流动力学改变，这些因素导致脑部供血动脉闭塞或狭窄，引发脑组织缺血。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急性缺血性卒中的常见症状包括突发一侧肢体无力、感觉障碍、失语、眩晕、复视等，严重时可出现意识障碍和昏迷。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根据临床表现、影像学检查和实验室检查，可以确诊急性缺血性卒中。影像学检查包括头颅CT和MRI，可显示脑部缺血病灶；实验室检查包括血常规、凝血功能和血糖等，可帮助排除其他疾病。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通过药物溶解血栓，恢复脑部血流，减少脑组织损伤。常用药物有尿激酶、重组组织型纤溶酶原激活物等。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通过药物抑制血小板聚集，预防血栓形成，常用药物有阿司匹林、氯吡格雷等。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抗血小板聚集治疗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通过药物降低血液中纤维蛋白原水平，减少血栓形成的风险，常用药物有巴曲酶、降纤酶等。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降纤治疗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通过药物保护脑细胞，减轻脑缺血引起的损伤，常用药物有依达拉奉、胞磷胆碱等。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神经保护剂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通过手术将血栓从血管中取出，恢复脑部血流。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机械取栓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颈动脉内膜剥脱术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333" b="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颅内外动脉搭桥术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通过手术剥离颈动脉内的粥样硬化斑块，改善脑部供血。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通过手术将颅外动脉与颅内动脉连接，改善脑部供血。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通过物理疗法、作业疗法等手段，促进患者肢体功能、语言能力等方面的恢复。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针对高危人群，采取预防措施，降低急性缺血性卒中的发生风险，如控制血压、血糖、血脂等。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急性缺血性卒中的预防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https://d.book118.com/538073126140006024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2024-09-01T08:07:43.392</cp:lastPrinted>
  <dcterms:created xsi:type="dcterms:W3CDTF">2024-09-01T00:07:43Z</dcterms:created>
  <dcterms:modified xsi:type="dcterms:W3CDTF">2024-09-01T00:07:45Z</dcterms:modified>
</cp:coreProperties>
</file>