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82E189D-899D-4BCF-A328-D5846A3A8BE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BF892B-7831-4482-9E60-967496861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940AA-BA8D-473E-BBBD-4A0F31421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CE1E2A-9AF6-4903-B64F-F4AE73D18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0AA607-784A-487B-993F-836830FF7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E0AC53-5AFA-45EA-9E8D-D10EC6686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8A612E-1E81-4BD5-AC2D-52871AF42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A84209-765B-442D-8C7E-4F04C4DA3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F4E676-024C-46B0-ADA8-F9739681A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9570A5-7344-4DED-BB08-061ACEB96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354AF-CB3F-4730-B818-C916198AD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15916-B30E-47BB-807E-1E7FD7A78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1DD327C-C46C-4CF0-BC4C-D14055E1A11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B0F7A80-9F36-4958-A0A8-C71B5086E61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76036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焊接实践实操培训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焊接实践实操培训简介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焊接基础知识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焊接实践技巧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焊接实操案例分析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焊接实践技术深化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焊接实践实操培训简介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什么是焊接实践实操培训？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焊接实践实操培训是一种培训方式，旨在让学员通过实际操作掌握焊接技术。这种培训方法能够提高学员的实际操作能力和技术水平，为未来的工作奠定基础。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为什么需要焊接实践实操培训？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通过实操来巩固学习的知识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提升技能水平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锻炼学员的操作技能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实践操作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将理论知识应用到实践中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应用能力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焊接实践实操培训的重要性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通过实践操作更快速地掌握焊接技术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快速掌握技术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实践操作更贴近实际工作场景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实用性强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熟练掌握技术能够提高工作效率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熟练掌握技术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实用性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操作贴近实际工作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应用性强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自信心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掌握技能增强自信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减少错误率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焊接实践实操培训的益处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技能提升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通过实操巩固知识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提高操作技能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2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焊接实践实操培训是提升焊接技术的有效方式，通过实际操作能够加深对焊接技术的理解和掌握。持之以恒、勤奋练习是掌握焊接技术的关键，希望学员能够认真对待实操培训，不断提升自己的技术水平。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焊接基础知识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金属加热源来自电弧、火焰等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高温热源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需要一定的专业知识和技能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金属材料在高温下熔化，形成联接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熔接金属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利用电弧将金属熔化进行焊接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电弧焊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在焊接区域提供气体保护，防止氧化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气体保护焊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利用激光束进行高精度焊接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激光焊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焊接的应用领域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作为一种重要的金属连接工艺，广泛应用于汽车制造、船舶建造、建筑工程等领域。在汽车制造中，焊接用于车身及零部件的连接；在船舶建造中，焊接用于船体结构的拼接与加固；在建筑工程中，焊接则被用于钢结构的安装与连接，承担重要的结构作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气体保护焊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优质焊接表面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防止氧化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成本较高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激光焊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高精度焊接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适用于精细结构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设备投资大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焊接技术特点对比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电弧焊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适用于多种金属焊接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需电源支持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焊接效率高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焊接技术发展趋势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焊接设备智能化、自动化发展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实时监测焊接质量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智能监测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新材料对焊接技术提出挑战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新材料应用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焊接实践技巧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焊接前的准备工作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在进行焊接作业之前，必须进行充分的准备工作。首先要保证焊接表面的清洁，确保焊接质量。其次要调整焊接设备，包括焊接电流、电压等参数，以确保焊接过程顺利进行。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焊接过程中的注意事项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使用焊接面罩或安全眼镜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保护眼睛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包括焊接手套、工作服等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穿戴防护服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避免吸入有害气体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确保通风良好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焊接技巧分享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过快或过慢都会影响焊接质量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控制焊接速度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保持合适的角度可以提高焊接质量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调整焊接角度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根据焊接要求选择不同种类的焊接材料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选择合适的焊接材料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https://d.book118.com/538076036010006050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焊接实践实操培训</vt:lpstr>
      <vt:lpstr>目录</vt:lpstr>
      <vt:lpstr>第1章 焊接实践实操培训简介</vt:lpstr>
      <vt:lpstr> </vt:lpstr>
      <vt:lpstr>为什么需要焊接实践实操培训？</vt:lpstr>
      <vt:lpstr>焊接实践实操培训的重要性</vt:lpstr>
      <vt:lpstr>焊接实践实操培训的益处</vt:lpstr>
      <vt:lpstr>总结</vt:lpstr>
      <vt:lpstr>第2章 焊接基础知识</vt:lpstr>
      <vt:lpstr>焊接的定义</vt:lpstr>
      <vt:lpstr>焊接的分类</vt:lpstr>
      <vt:lpstr> </vt:lpstr>
      <vt:lpstr>焊接技术特点对比</vt:lpstr>
      <vt:lpstr>焊接技术发展趋势</vt:lpstr>
      <vt:lpstr>第3章 焊接实践技巧</vt:lpstr>
      <vt:lpstr> </vt:lpstr>
      <vt:lpstr>焊接过程中的注意事项</vt:lpstr>
      <vt:lpstr>焊接技巧分享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2024-09-29T14:21:12.930</cp:lastPrinted>
  <dcterms:created xsi:type="dcterms:W3CDTF">2024-09-29T06:21:12Z</dcterms:created>
  <dcterms:modified xsi:type="dcterms:W3CDTF">2024-09-29T06:21:14Z</dcterms:modified>
</cp:coreProperties>
</file>