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D6002-41CC-44E5-8724-32CEABFA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84F1F-8E5A-489C-99B5-AD17D55C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1173B-CD61-476F-ADB8-0FCA7A26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519BE-A2B5-4C35-81B2-B9E95C80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237255-123A-4409-967A-86201B82D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D661A-198C-42C9-B8A2-C19553AAE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AC5E7-ADC0-4FE8-9C90-58AF1C12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71193-450F-40A4-B261-CCE4DFEE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086C9-DA29-4412-8365-AAD56A7E5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0F5D0-59FA-42A1-8971-5AEA9E7E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5AD45-EE77-4DE8-BE30-E87105A07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7006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护理时应避免的常见错误：让我们一起来纠正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错误一：缺乏有效沟通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错误二：忽视患者需求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错误三：操作不规范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错误四：用药不当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错误五：护理记录不规范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纠正护理中的常见错误，有助于提高护理服务的专业性和质量，确保患者安全和满意度。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正确的护理措施能够加速患者康复过程，减轻病痛，提高生活质量。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不断改善和优化护理实践，有助于推动护理行业的整体进步和发展。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忽视患者需求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护理中常见错误概述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353" r="43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074" r="1007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护患之间沟通不足，可能导致误解和不当护理行为。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未能充分关注患者的心理、社会和文化需求，可能导致护理服务的片面性和不完整性。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护理人员技能水平不足，可能导致操作失误、并发症的发生以及患者安全受到威胁。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护理人员之间协作不佳，可能影响工作效率和患者护理的连续性。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错误一：缺乏有效沟通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给予患者或家属的指示不够明确、具体，可能导致对方误解或执行错误。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模糊不清的指令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在与非专业人士沟通时，过多使用专业术语或未加以解释，造成对方难以理解。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专业术语使用不当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未考虑到患者或家属的文化背景差异，可能导致沟通障碍和误解。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文化背景差异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沟通不畅导致误解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信息传递不及时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延误重要信息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未能及时将重要信息传递给患者或家属，可能导致病情恶化或错过治疗时机。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未能及时更新信息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患者病情或治疗方案发生变化时，未能及时通知相关人员，造成信息不同步。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缺乏有效反馈机制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未建立有效的反馈机制，无法及时了解患者或家属对护理服务的意见和建议。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在与患者或家属沟通时，未能充分倾听对方的诉求和意见，导致沟通不畅。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在沟通过程中，情绪过于激动或消极，影响沟通效果和双方关系。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情绪化表达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未能尊重患者的意愿和选择，或对患者和家属的诉求缺乏理解，导致沟通障碍。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缺乏尊重和理解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错误二：忽视患者需求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医护人员未能与患者充分沟通，了解患者的具体需求和期望。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医护人员未能全面收集患者的病史、症状、生活习惯等信息，导致对患者需求的判断不准确。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对患者需求了解不足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信息收集不全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响应不及时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医护人员未能对患者的需求做出及时响应，导致患者等待时间过长，影响治疗效果和患者满意度。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医护人员对患者需求的处理不当，如给予错误的治疗方案或药物，导致患者病情恶化或产生其他并发症。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未能及时响应患者需求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缺乏耐心和细心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医护人员对患者态度冷淡，缺乏耐心和细心，不能给予患者足够的关心和安慰。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服务不周到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医护人员未能提供周到的服务，如协助患者办理手续、解答患者疑问等，导致患者感到无助和不满。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服务态度不佳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错误三：操作不规范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未经过充分培训或培训效果不佳，导致护理人员对操作流程掌握不全面。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新入职或经验不足的护理人员可能对操作流程不够熟悉。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流程更新不及时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随着医疗技术的不断进步，护理操作流程也在不断更新，护理人员未能及时学习新的操作流程。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9917" b="9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操作流程不熟悉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长时间未进行某项操作或缺乏实践机会，导致护理人员操作技能生疏。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技能生疏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护理人员对自己的操作技能缺乏自信，不敢大胆进行操作。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在护理人员进行操作时，缺乏有效的监督和指导，导致操作不规范。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监督不到位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操作技能不熟练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https://d.book118.com/538077006023006044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2024-09-24T01:40:07.399</cp:lastPrinted>
  <dcterms:created xsi:type="dcterms:W3CDTF">2024-09-23T17:40:07Z</dcterms:created>
  <dcterms:modified xsi:type="dcterms:W3CDTF">2024-09-23T17:40:09Z</dcterms:modified>
</cp:coreProperties>
</file>