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56416-891F-4ACB-BD98-AB930E8D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7E842-C67A-44D5-987F-6914FE69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FCFA1-CC69-4D50-9A8A-A04FA848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C670F-A4C5-48D8-B737-117D1100F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4A40E-3586-46B5-9852-98FD40D9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01CDF-C6EE-496C-A430-AF36F7421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183D8-4E84-4F54-8D72-A653A509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D5931-E3E3-492C-B379-DA279BAD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0440B-E100-47BA-A4DA-D47475BC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14921-E72F-4AEA-AB46-C5045F6A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89CC-8B2F-48C4-A038-2BD7CB7E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0002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关于非洲鞋市场分析报告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非洲鞋市场主要产品分析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非洲鞋市场销售渠道分析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非洲鞋市场未来趋势预测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本报告旨在分析非洲鞋市场的现状、趋势和潜力，为鞋类企业提供市场进入和拓展的参考。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非洲作为世界上人口最多、经济发展最快的地区之一，鞋类消费需求不断增长。同时，非洲鞋市场也面临着一些挑战，如基础设施落后、品牌认知度低等。因此，对非洲鞋市场进行深入分析具有重要意义。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本报告涵盖了非洲鞋市场的各个方面，包括市场规模、消费者需求、竞争格局、政策法规等。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本报告采用了多种研究方法，包括文献综述、实地调研、问卷调查等。通过收集和分析大量数据和信息，得出了相应的结论和建议。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83" b="1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非洲鞋类市场规模逐年扩大，消费需求不断增长，市场潜力巨大。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随着非洲经济的发展和人口增长，预计未来几年非洲鞋类市场将保持稳定增长。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非洲鞋类市场以中低端产品为主，价格竞争激烈，品牌意识逐渐增强。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非洲消费者偏好实用、舒适、耐穿的鞋类产品，对品牌和时尚要求不高。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非洲鞋类市场竞争激烈，中国、印度、越南等国家的鞋类产品占据较大市场份额。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为了在竞争中脱颖而出，企业需要注重产品质量、价格策略、品牌建设和市场营销等方面。同时，还需要关注非洲市场的政策变化、消费者需求变化等动态，及时调整市场策略。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非洲鞋市场消费者分析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实用性与舒适性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非洲消费者在购买鞋类产品时，首要考虑的是实用性和舒适性，特别是在农村地区和炎热气候地区。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款式与时尚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随着非洲经济的发展和城市化进程的加速，越来越多的消费者开始关注鞋子的款式和时尚度，尤其是在年轻人和城市居民中。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价格与性价比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非洲消费者对价格非常敏感，他们更倾向于购买价格实惠、性价比高的鞋类产品。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购买场所选择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实体店仍然是非洲消费者购买鞋类产品的主要场所，但电商平台和社交媒体等新兴渠道正在逐渐崛起。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在购买决策过程中，非洲消费者会综合考虑品牌、价格、质量、款式和舒适度等多个因素。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非洲消费者主要通过亲友推荐、实体店试穿、社交媒体和电商平台等途径获取鞋类产品的信息。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消费者购买行为和决策过程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消费者满意度和忠诚度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满意度评价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非洲消费者对鞋类产品的满意度主要取决于产品的质量、舒适度、耐用性和价格等因素。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忠诚度表现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在满意度较高的情况下，非洲消费者会倾向于重复购买同一品牌的鞋类产品，并愿意向亲友推荐该品牌。同时，他们也会关注品牌的售后服务和品牌形象等方面。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非洲鞋市场主要产品分析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https://d.book118.com/538100020065006044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2024-09-24T15:35:10.896</cp:lastPrinted>
  <dcterms:created xsi:type="dcterms:W3CDTF">2024-09-24T07:35:10Z</dcterms:created>
  <dcterms:modified xsi:type="dcterms:W3CDTF">2024-09-24T07:35:12Z</dcterms:modified>
</cp:coreProperties>
</file>