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AE09F-B16F-44D4-BD4B-98A7F13B2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1E987-5C61-4411-9BB1-9870E3D90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4DEB5-0E95-40AA-944B-DC6AEAEB0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960B88-178D-406D-814B-91FF74970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22468F-1F82-43F3-A82A-9F9A9C418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537C76-3E73-4880-AF3B-5CB61B982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0F3994-1ECF-4615-91EA-DEB54951E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3AF32-E44B-4052-A501-139730C37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48125B-1864-44E3-B7BF-26AAE8E0A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30513-FF87-451E-8B75-FE5865463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BA1691-0C67-4803-A5EC-3866FF6DC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0005712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如何预防关节炎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关节炎的起因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预防关节炎的方法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关节炎的症状和诊断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关节炎的治疗和管理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关节炎的预防和保健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关节炎的起因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64" r="342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10" r="290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什么是关节炎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关节炎可以由多种原因引起，包括自身免疫反应、感染、创伤、代谢异常和遗传因素等。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关节炎是一种慢性关节炎症性疾病，表现为关节疼痛、肿胀、僵硬和活动受限等症状。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59" b="179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关节炎的分类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根据病因，关节炎可分为类风湿性关节炎、骨关节炎、痛风性关节炎、强直性脊柱炎等不同类型。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每种类型的关节炎在症状、病程和治疗方法上存在差异。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随着年龄的增长，关节退行性变和骨质流失的风险增加，容易导致骨关节炎。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女性在更年期前后的激素水平变化可能增加类风湿性关节炎的风险。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家族中有关节炎患者的人可能遗传了相关基因，增加了患病风险。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家族史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长期从事重体力劳动、关节损伤、肥胖、缺乏运动等不良生活习惯可能增加关节炎的风险。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关节炎的起因和风险因素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预防关节炎的方法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94" r="142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肥胖会增加关节负担，导致关节磨损和炎症，因此保持健康的体重有助于预防关节炎。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合理饮食和适度运动是控制体重的有效方法，建议每日摄入适量的热量，选择低脂肪、低糖、高纤维的食物，同时增加有氧运动，如快走、游泳等。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保持健康的体重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8027" r="2802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适度的运动可以增强关节周围肌肉的力量，减轻关节负担，预防关节炎。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建议选择低冲击性的运动方式，如慢跑、瑜伽、太极等，避免过度使用关节。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规律运动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均衡的饮食可以为关节提供所需的营养，增强关节的抵抗力。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建议多摄入富含抗氧化剂、维生素、矿物质的食物，如蔬菜、水果、全谷类食物等，同时减少高脂肪、高糖、高盐的食物摄入。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25" r="15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避免过度使用关节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过度使用关节会导致关节磨损和炎症，因此应尽量避免长时间重复使用某个关节。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在工作、学习和生活中，应适时休息，减轻关节负担。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寒冷的环境会使关节血管收缩，增加关节炎的风险，因此应保持关节温暖。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在寒冷的环境中，可以穿厚实的衣物或使用护膝、护腕等护具来保持关节温暖。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保持关节温暖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https://d.book118.com/538100057124006036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2024-09-16T08:19:28.013</cp:lastPrinted>
  <dcterms:created xsi:type="dcterms:W3CDTF">2024-09-16T00:19:28Z</dcterms:created>
  <dcterms:modified xsi:type="dcterms:W3CDTF">2024-09-16T00:19:30Z</dcterms:modified>
</cp:coreProperties>
</file>