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C9651-0914-4AB1-9C57-C20C60EA5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C2552-6005-4860-BD53-D7515A840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461A3-4EE5-4F77-8156-21C8C46EA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EE3A1-3DFE-473A-AB4B-049123CCB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AA22C5-F338-41B9-BF71-346ADB428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80F865-57C4-4857-B693-BAF180303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5B73A4-D8E2-4480-A9F9-6C8B0F3AA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0C6C5-29F9-4989-ABE8-ED09698CB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6CC37-852C-4156-8679-7F2FA5BC4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60477-7EFF-4C7E-8541-F25D96CFF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F1B59-24CF-44F9-9944-1160CFEEC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010030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为父母做一份退休计划书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退休规划背景与目标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财务状况评估与策略制定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居住环境调整与改善方案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健康管理与医疗保障体系建设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社交活动与兴趣爱好培养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家庭支持网络构建与维护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退休规划背景与目标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217" r="222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了解父母的生活习惯、兴趣爱好和社交圈子，以便更好地制定适合他们的退休计划。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评估父母的身体健康状况，了解他们是否有慢性疾病或特殊医疗需求。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分析父母的收入、支出、储蓄和投资情况，了解他们的经济实力和财务稳定性。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父母当前生活状况分析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经济压力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退休后收入减少，需要合理规划支出，确保生活品质不受影响。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退休后社交圈子可能发生变化，需要关注父母的心理健康和社交需求。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健康问题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随着年龄增长，健康问题可能逐渐显现，需要提前规划医疗和照护方案。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退休后面临挑战及需求预测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确保父母在退休后能够维持或提高当前的生活品质。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生活品质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通过储蓄、投资等方式，确保父母在退休后拥有稳定的经济来源。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关注父母的身心健康，提供必要的医疗和照护支持。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制定明确、可实现的退休目标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关注父母当前的需求和问题，制定针对性的解决方案。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短期规划（1-3年）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根据父母的健康状况和经济实力，逐步调整退休计划，确保计划的可行性和可持续性。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中期规划（3-5年）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预测未来可能面临的挑战和变化，提前制定应对策略，确保父母在退休后能够享受到幸福、安康的生活。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长期规划（5年以上）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规划时间线与阶段性任务划分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财务状况评估与策略制定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负债明细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列出所有贷款、信用卡欠款、未付账单等负债，并计算负债总额。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净资产计算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根据资产与负债的差额，计算出当前净资产数额。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资产清单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包括现金、银行存款、投资理财产品、房产、车辆等可变现资产。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437" r="943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现有资产及负债情况梳理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梳理父母的工资、养老金、租金收入、投资收益等各类收入来源。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收入来源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分析日常开销、医疗保健、旅游娱乐等各类支出，并计算每月支出总额。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支出结构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根据收入与支出的差额，计算出每月可结余金额。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结余情况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收入来源与支出结构分析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评估父母当前财务状况中存在的风险，如投资风险、健康风险等。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应急资金储备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建议父母储备一定数额的应急资金，以应对突发事件。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根据父母年龄、健康状况等因素，推荐适合的保险产品，如医疗险、意外险等。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风险评估及应对策略设计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根据父母的风险承受能力、投资期限等因素，设定合理的投资目标。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投资目标设定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推荐适合父母的投资组合，包括股票、债券、基金、房产等多元化投资方式。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投资组合建议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建议父母定期对投资组合进行调整，以适应市场变化和个人需求。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定期调整策略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提醒父母注意投资风险，并提供相关的投资知识和教育资源。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风险提示与教育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投资理财策略选择与优化建议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居住环境调整与改善方案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现有居住环境评估及需求调查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评估现有居住环境的安全性、舒适性和便利性，包括房屋结构、装修状况、周边环境等。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调查父母的生活习惯、健康状况和特殊需求，了解他们对居住环境的期望和改进意见。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汇总评估结果和需求信息，为制定改善方案提供依据。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结合家庭实际情况和经济条件，确定最终选择的养老地区。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根据父母的需求和偏好，筛选适合养老的地区，考虑因素包括气候、环境、医疗、交通等。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对筛选出的地区进行比较分析，评估各地区的优缺点和适宜度。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适宜养老地区筛选和比较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购房、租房或装修选择建议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购房时考虑房屋的位置、户型、装修等因素，确保符合父母的居住需求。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根据选定的养老地区，提出购房、租房或装修的选择建议。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装修时在满足功能需求的基础上，注重环保、安全和舒适性，打造宜居的居住环境。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租房时选择安全、舒适、便利的房源，并签订长期租赁合同以保障稳定性。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https://d.book118.com/538101003007006046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2024-09-26T18:22:10.778</cp:lastPrinted>
  <dcterms:created xsi:type="dcterms:W3CDTF">2024-09-26T10:22:10Z</dcterms:created>
  <dcterms:modified xsi:type="dcterms:W3CDTF">2024-09-26T10:22:12Z</dcterms:modified>
</cp:coreProperties>
</file>