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17B6CA-9F04-4003-918E-E5842145A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172FB9-4B59-4DD4-8542-282067027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12882-E1FE-46AB-9854-2E1A0227D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48137-FBEE-418C-BC5F-BED0528E9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CFB46E-5369-4C54-B1F6-E5AD83D7F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8510F8-B732-4CCD-8EA1-D109DD047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4F5770-04B4-477F-8BB8-95A8A6D1E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6DDE72-4311-40F9-A4E8-2D9E661F6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04567E-00CC-413B-BD61-7540CC6A7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0BB7F-F064-4249-9427-8DAE1783B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C401B-A79C-4E57-A2DA-561B73F70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10100303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肾盂引流管的日常护理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肾盂引流管常见问题及处理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特殊情况下的肾盂引流管护理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肾盂引流管护理的注意事项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27" r="3262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146" r="261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肾盂引流管是一种用于引流肾盂内尿液的管道。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帮助排出肾脏产生的尿液，降低肾盂内压力，促进肾脏恢复，防止感染和结石形成。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655" b="2765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单J型导管、双J型导管、猪尾巴导管等。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根据患者的病情、手术方式和医生的建议选择合适的引流管。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引流管的类型与选择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选择依据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在手术中放置引流管，确保引流管通畅，固定在位。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根据患者的恢复情况，一般在术后2-4周拔除引流管。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24" r="250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引流管的放置与拔除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肾盂引流管的日常护理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引流管的固定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确保引流管固定在合适的位置，避免滑脱或移动，保持引流管的通畅。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引流管的清洁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定期清洁引流管，保持管路的清洁卫生，防止感染。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引流管的固定与清洁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注意观察引流液的量、颜色和性质，判断是否有异常情况，如出血、脓性分泌物等。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观察引流液的量、颜色和性质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定期记录引流液的变化，以便及时发现异常情况并采取相应措施。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记录引流液的变化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引流液的观察与记录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引流管的更换与保养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引流管的更换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根据需要定期更换引流管，以保证引流管的通畅和卫生。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引流管的保养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对引流管进行适当的保养，如润滑、清洁等，以延长其使用寿命。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肾盂引流管常见问题及处理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https://d.book118.com/538101003033006035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2024-09-13T23:20:09.092</cp:lastPrinted>
  <dcterms:created xsi:type="dcterms:W3CDTF">2024-09-13T15:20:09Z</dcterms:created>
  <dcterms:modified xsi:type="dcterms:W3CDTF">2024-09-13T15:20:11Z</dcterms:modified>
</cp:coreProperties>
</file>