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891B9-5B00-41C4-AA8D-B5CE9A3A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3C8C1-EADB-46E8-A41A-5D04CE5B6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7E7BE-CB1E-4007-AEF1-ABCF8B433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42177-AF96-4264-8582-41F1BE83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78F61-9A63-4995-8063-D936C423C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69E24-4BA6-4D9A-9B53-D521E8929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C0C66-B301-440A-A715-EFF10857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30111-0EA3-423E-A78D-232E4CD4A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E6E5C-86A8-4CC4-9F56-B396269B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DC0B7-1DE4-46D7-83BD-A1DED6C6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AF018-6487-415B-9661-F74F6260A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0205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病人基础护理课件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病人基础护理概述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病人日常生活的护理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病人身体状况的观察与护理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病人心理状态的观察与护理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病人康复期的护理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病人基础护理概述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基础护理是为病人提供的基本的、综合的护理服务，包括病情观察、生活照顾、康复训练等方面。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基础护理是病人康复的重要保障，能够提高病人的生活质量，促进病人的身心健康，减少并发症的发生。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基础护理的目标是帮助病人恢复健康、减轻痛苦、提高生活质量，同时为病人提供心理支持和健康教育。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基础护理的原则是尊重病人、关爱病人、以病人为中心，注重个体差异和人文关怀。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基础护理的原则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基础护理的分类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基础护理的分类与内容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基础护理主要分为病情观察、生活照顾、康复训练等方面。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包括观察病人的生命体征、病情变化等，及时发现并处理异常情况。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包括协助病人进食、洗漱、穿衣、排泄等日常生活照顾，保证病人的基本生活需求。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包括指导病人进行适当的运动、功能训练等，促进病人的康复和功能恢复。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病人日常生活的护理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提供营养、促进康复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的饮食应提供足够的营养，满足其生理需求，促进康复。应根据病人的病情和医生的建议制定个性化的饮食计划，确保食物易于消化和吸收。同时，应保持饮食的卫生和安全，避免食物中毒和其他与饮食相关的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病人日常生活的护理 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维持舒适、预防并发症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病人的康复，应确保病人有足够的睡眠时间，并提供舒适的睡眠环境。保持床铺的清洁和干燥，定期更换床单和枕套，以预防皮肤感染和其他并发症。同时，应关注病人的睡眠质量，采取措施如控制疼痛和不适，以帮助病人更好地休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病人日常生活的护理 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保持清洁、预防感染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清洁护理是预防感染的重要措施之一。应定期给病人洗澡、洗头、洗手等，保持身体的清洁和卫生。同时，应注意口腔和皮肤的清洁，定期更换衣服和床单，以预防口腔感染和皮肤疾病。此外，还应保持病房的清洁和消毒，以减少交叉感染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病人日常生活的护理 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病人日常生活的护理 饮食护理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促进排泄、预防便秘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的排泄护理是保持身体健康的重要环节之一。应鼓励病人多饮水、多食用富含纤维的食物，以促进肠道蠕动和排便。同时，应注意观察病人的排泄情况，如出现便秘症状应及时采取措施如使用缓泻剂等进行治疗。此外，应保持厕所的清洁和卫生，以预防尿路感染和其他与排泄相关的疾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病人身体状况的观察与护理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https://d.book118.com/538102057073006026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2024-09-03T21:59:15.582</cp:lastPrinted>
  <dcterms:created xsi:type="dcterms:W3CDTF">2024-09-03T13:59:15Z</dcterms:created>
  <dcterms:modified xsi:type="dcterms:W3CDTF">2024-09-03T13:59:17Z</dcterms:modified>
</cp:coreProperties>
</file>