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F0DBA-9CB2-46AF-B47C-66DD4BDAD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75C86-E319-4B5C-97DD-116A7CB9D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4DA6B-958F-4C2B-87DA-4AA609CAF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19AC7-E7E7-49A5-A894-D32E7EBA4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F24C54-2639-41E4-B802-6326AA71D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4DB2BF-6BF8-4021-8F11-79136C157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317648-F640-40B4-821A-D2C23F886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98589-EE46-4ED2-AFB6-D12CD56FE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5E408-830A-4D3F-89D7-0DD671036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2C12B-FACC-4987-8B18-9EEE0EAE0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1DA8C-8F0E-430B-B785-635E99CA7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0304007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《国际贸易概述》ppt课件 (2)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国际贸易的基本概念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国际贸易的发展历程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国际贸易的参与者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国际贸易的交易方式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国际贸易的政策与规则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国际贸易的风险与挑战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125" r="26125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国际贸易的定义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国际贸易是指不同国家和地区之间进行的商品和服务的交换活动。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国际贸易是通过商品、劳务和技术等交换，满足各国不同的需求和利益。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国际贸易是世界各国参与经济全球化的重要途径，也是各国经济发展的重要推动力。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国际贸易具有规模效应，能够降低生产成本、提高生产效率，促进全球资源的优化配置。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国际贸易涉及不同国家和地区，受到各国政治、经济、文化等因素的影响。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国际贸易中，各国之间的货币、关税、运输等存在差异，需要遵循国际规则和惯例。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按交易对象分类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分为货物贸易、服务贸易和技术贸易。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按交易性质分类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分为自由贸易和保护贸易。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按贸易关系分类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分为直接贸易、间接贸易和转口贸易。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国际贸易的发展历程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古代贸易的路线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古代贸易主要依靠陆路和海路进行，其中陆路贸易主要通过丝绸之路等路线，而海路贸易则主要通过红海、地中海等海域。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古代贸易的商品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古代贸易涉及的商品种类繁多，包括丝绸、香料、珠宝、陶瓷等，这些商品在当时具有极高的价值。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古代贸易的起源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早在公元前3000年，古埃及、古巴比伦和古印度等文明古国就开始了贸易活动，通过交换商品来满足各自的需求。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古代贸易的发展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中世纪贸易的背景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随着中世纪的到来，欧洲商业逐渐兴起，贸易活动也日益频繁。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中世纪贸易的路线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中世纪贸易主要依靠海路进行，其中最著名的路线是丝绸之路。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中世纪贸易的商品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中世纪贸易涉及的商品种类繁多，包括香料、丝绸、贵金属等，这些商品在当时具有极高的价值。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中世纪贸易的兴起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现代贸易的协定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为了促进国际贸易的发展，各国之间签订了一系列贸易协定，如世界贸易组织等。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现代贸易的商品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现代贸易涉及的商品种类繁多，包括工业制成品、农产品、服务等，这些商品在当今社会具有极高的价值。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现代贸易的特点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现代贸易具有全球化的特点，各国之间的贸易往来更加频繁和多样化。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现代贸易的繁荣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国际贸易的参与者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出口商是指从事出口贸易的企业或个人，他们将本国的产品或服务销售到其他国家。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出口商负责与国外客户进行商务谈判、签订合同，并组织生产和运输，确保产品按时、按质、按量交付给客户。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出口商需要了解目标市场的需求、法律法规和文化差异，以便更好地满足客户需求并避免贸易风险。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进口商是指从事进口贸易的企业或个人，他们从其他国家购买产品或服务，并在本国销售。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进口商负责与国外供应商进行商务谈判、签订合同，并负责进口产品的报关、检验和分销。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进口商需要了解本国市场需求、法律法规和关税政策，以便更好地分销产品并避免贸易风险。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https://d.book118.com/538103040075006033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2024-09-11T14:38:16.491</cp:lastPrinted>
  <dcterms:created xsi:type="dcterms:W3CDTF">2024-09-11T06:38:16Z</dcterms:created>
  <dcterms:modified xsi:type="dcterms:W3CDTF">2024-09-11T06:38:18Z</dcterms:modified>
</cp:coreProperties>
</file>