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00E7E-641D-4EB0-A352-141EF16E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26E47-3D63-4EEF-81FF-A5D7D9D6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E0DF2-525C-49C3-9F5C-FC0359A51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03272-6FDC-4851-AB1B-419CEE4BE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DF87A3-9E79-4093-9EB6-E3AF9D4AE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20F14-1C1A-474E-A7E1-059712C88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454870-2D07-487A-B39E-80DBC5B26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CFB60-90EE-4813-BCF0-0E3821C65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F300D-253E-4C7A-8A77-C71DF9481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B6938-108B-400D-8823-76AE02677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2D31D-2F76-4445-9448-4098CA59D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07011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102利用在线评估工具评估年终培训效果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在线评估工具使用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评估结果展示与解读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评估结果应用与改进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通过对年终培训效果的评估，发现培训中存在的问题和不足，为改进和优化培训内容和方式提供依据。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提升培训质量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评估培训效果有助于了解员工的学习成果和应用能力，为员工个人发展提供指导和建议。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有效的培训能够提高员工的工作能力和绩效水平，进而提升组织的整体业绩和竞争力。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提高组织绩效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399" r="639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47" r="1454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通过设计问卷，收集员工对培训内容、讲师表现、培训组织等方面的反馈和评价。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在线问卷调查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针对培训内容设计在线测试题目，检验员工对培训知识的掌握程度和应用能力。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在线测试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对员工在培训过程中的学习记录、互动情况等数据进行分析，评估员工的学习效果和参与度。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学习记录分析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通过上级、下级、同事等多方面的反馈，全面了解员工在培训后的工作表现和改进情况。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评估工具介绍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通过在线测试、问卷调查等方式，评估学员对培训内容的掌握情况。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技能提升程度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学习态度与参与度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结合实际操作或模拟演练，评估学员在培训后技能水平的提升情况。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观察学员在培训过程中的学习态度、积极性及参与度，以评估培训对其学习动力的影响。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工作表现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工作效率提升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通过比较培训前后学员完成相同任务所需的时间、质量等指标，评估培训对工作效率的提升效果。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工作质量改善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关注学员在培训后工作中的错误率、客户满意度等方面的变化，以评估培训对工作质量的改善程度。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工作态度与团队协作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观察学员在工作中的态度、与同事的沟通协作情况，以评估培训对其职业素养和团队协作能力的提升效果。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根据培训目标设定相应的业务指标，如销售额、客户满意度等，通过比较培训前后的数据变化，评估培训对业务发展的促进效果。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业务指标达成度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通过客户反馈、投诉处理情况等途径，了解客户对学员服务质量的评价，以评估培训对客户满意度的提升效果。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关注学员在工作中是否践行组织文化和价值观，以及其对同事和下属的积极影响程度，以评估培训对组织文化建设的推动作用。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组织文化与价值观传承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在线评估工具使用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明确年终培训效果的评估目标，如知识掌握、技能提升、态度转变等。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了解市场上现有的在线评估工具，包括其功能、特点、适用范围等。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调研市场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根据评估目标和实际需求，选择适合的在线评估工具。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工具选择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发布问卷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通过在线评估工具发布评估问卷，并设定合适的收集时间和范围。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设计评估问卷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根据评估目标，设计包含多个维度的评估问卷，如知识测试、技能操作、满意度调查等。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在收集时间内，及时跟踪和收集参与者的答卷数据。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917" r="23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375" r="18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对收集到的数据进行整理，包括数据清洗、分类、汇总等。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决策建议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运用统计分析方法，对整理后的数据进行深入分析，如描述性统计、差异性分析、相关性分析等。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将分析结果以图表、报告等形式呈现出来，便于直观了解年终培训效果。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根据分析结果，提出针对性的改进意见和建议，为下一轮培训计划的制定提供参考。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结果分析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https://d.book118.com/538107011053006045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2024-09-25T20:53:18.182</cp:lastPrinted>
  <dcterms:created xsi:type="dcterms:W3CDTF">2024-09-25T12:53:18Z</dcterms:created>
  <dcterms:modified xsi:type="dcterms:W3CDTF">2024-09-25T12:53:20Z</dcterms:modified>
</cp:coreProperties>
</file>