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5894"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0"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tags" Target="tags/tag22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27" name=""/>
        <p:cNvGrpSpPr/>
        <p:nvPr/>
      </p:nvGrpSpPr>
      <p:grpSpPr>
        <a:xfrm>
          <a:off x="0" y="0"/>
          <a: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a:ea typeface="+mn-ea"/>
        <a:cs typeface="+mn-cs"/>
      </a:defRPr>
    </a:lvl1pPr>
    <a:lvl2pPr marL="457200" algn="l" rtl="0" fontAlgn="base">
      <a:spcBef>
        <a:spcPct val="30000"/>
      </a:spcBef>
      <a:spcAft>
        <a:spcPct val="0"/>
      </a:spcAft>
      <a:defRPr sz="1200" kern="1200">
        <a:solidFill>
          <a:schemeClr val="tx1"/>
        </a:solidFill>
        <a:latin typeface="Arial"/>
        <a:ea typeface="+mn-ea"/>
        <a:cs typeface="+mn-cs"/>
      </a:defRPr>
    </a:lvl2pPr>
    <a:lvl3pPr marL="914400" algn="l" rtl="0" fontAlgn="base">
      <a:spcBef>
        <a:spcPct val="30000"/>
      </a:spcBef>
      <a:spcAft>
        <a:spcPct val="0"/>
      </a:spcAft>
      <a:defRPr sz="1200" kern="1200">
        <a:solidFill>
          <a:schemeClr val="tx1"/>
        </a:solidFill>
        <a:latin typeface="Arial"/>
        <a:ea typeface="+mn-ea"/>
        <a:cs typeface="+mn-cs"/>
      </a:defRPr>
    </a:lvl3pPr>
    <a:lvl4pPr marL="1371600" algn="l" rtl="0" fontAlgn="base">
      <a:spcBef>
        <a:spcPct val="30000"/>
      </a:spcBef>
      <a:spcAft>
        <a:spcPct val="0"/>
      </a:spcAft>
      <a:defRPr sz="1200" kern="1200">
        <a:solidFill>
          <a:schemeClr val="tx1"/>
        </a:solidFill>
        <a:latin typeface="Arial"/>
        <a:ea typeface="+mn-ea"/>
        <a:cs typeface="+mn-cs"/>
      </a:defRPr>
    </a:lvl4pPr>
    <a:lvl5pPr marL="1828800" algn="l" rtl="0" fontAlgn="base">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33" name=""/>
        <p:cNvGrpSpPr/>
        <p:nvPr/>
      </p:nvGrpSpPr>
      <p:grpSpPr>
        <a:xfrm>
          <a:off x="0" y="0"/>
          <a:ext cx="0" cy="0"/>
        </a:xfrm>
      </p:grpSpPr>
      <p:sp>
        <p:nvSpPr>
          <p:cNvPr id="1048656" name="幻灯片图像占位符 1"/>
          <p:cNvSpPr>
            <a:spLocks noGrp="1" noRot="1" noChangeAspect="1"/>
          </p:cNvSpPr>
          <p:nvPr>
            <p:ph type="sldImg"/>
          </p:nvPr>
        </p:nvSpPr>
        <p:spPr/>
      </p:sp>
      <p:sp>
        <p:nvSpPr>
          <p:cNvPr id="1048658" name="备注占位符 2"/>
          <p:cNvSpPr>
            <a:spLocks noGrp="1"/>
          </p:cNvSpPr>
          <p:nvPr>
            <p:ph type="body" idx="1"/>
          </p:nvPr>
        </p:nvSpPr>
        <p:spPr/>
        <p:txBody>
          <a:bodyPr/>
          <a:lstStyle/>
          <a:p>
            <a:endParaRPr lang="zh-CN" altLang="en-US"/>
          </a:p>
        </p:txBody>
      </p:sp>
      <p:sp>
        <p:nvSpPr>
          <p:cNvPr id="1048660"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16" name="幻灯片图像占位符 1"/>
          <p:cNvSpPr>
            <a:spLocks noGrp="1" noRot="1" noChangeAspect="1"/>
          </p:cNvSpPr>
          <p:nvPr>
            <p:ph type="sldImg"/>
          </p:nvPr>
        </p:nvSpPr>
        <p:spPr/>
      </p:sp>
      <p:sp>
        <p:nvSpPr>
          <p:cNvPr id="1048618" name="备注占位符 2"/>
          <p:cNvSpPr>
            <a:spLocks noGrp="1"/>
          </p:cNvSpPr>
          <p:nvPr>
            <p:ph type="body" idx="1"/>
          </p:nvPr>
        </p:nvSpPr>
        <p:spPr/>
        <p:txBody>
          <a:bodyPr/>
          <a:lstStyle/>
          <a:p>
            <a:endParaRPr lang="zh-CN" altLang="en-US"/>
          </a:p>
        </p:txBody>
      </p:sp>
      <p:sp>
        <p:nvSpPr>
          <p:cNvPr id="1048620"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02" name="幻灯片图像占位符 1"/>
          <p:cNvSpPr>
            <a:spLocks noGrp="1" noRot="1" noChangeAspect="1"/>
          </p:cNvSpPr>
          <p:nvPr>
            <p:ph type="sldImg" idx="2"/>
          </p:nvPr>
        </p:nvSpPr>
        <p:spPr/>
      </p:sp>
      <p:sp>
        <p:nvSpPr>
          <p:cNvPr id="1048604"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02" name="幻灯片图像占位符 1"/>
          <p:cNvSpPr>
            <a:spLocks noGrp="1" noRot="1" noChangeAspect="1"/>
          </p:cNvSpPr>
          <p:nvPr>
            <p:ph type="sldImg" idx="2"/>
          </p:nvPr>
        </p:nvSpPr>
        <p:spPr/>
      </p:sp>
      <p:sp>
        <p:nvSpPr>
          <p:cNvPr id="1048604"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02" name="幻灯片图像占位符 1"/>
          <p:cNvSpPr>
            <a:spLocks noGrp="1" noRot="1" noChangeAspect="1"/>
          </p:cNvSpPr>
          <p:nvPr>
            <p:ph type="sldImg" idx="2"/>
          </p:nvPr>
        </p:nvSpPr>
        <p:spPr/>
      </p:sp>
      <p:sp>
        <p:nvSpPr>
          <p:cNvPr id="1048604"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3" name=""/>
        <p:cNvGrpSpPr/>
        <p:nvPr/>
      </p:nvGrpSpPr>
      <p:grpSpPr>
        <a:xfrm>
          <a:off x="0" y="0"/>
          <a:ext cx="0" cy="0"/>
        </a:xfrm>
      </p:grpSpPr>
      <p:sp>
        <p:nvSpPr>
          <p:cNvPr id="1048602" name="幻灯片图像占位符 1"/>
          <p:cNvSpPr>
            <a:spLocks noGrp="1" noRot="1" noChangeAspect="1"/>
          </p:cNvSpPr>
          <p:nvPr>
            <p:ph type="sldImg" idx="2"/>
          </p:nvPr>
        </p:nvSpPr>
        <p:spPr/>
      </p:sp>
      <p:sp>
        <p:nvSpPr>
          <p:cNvPr id="1048604"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slideMaster" Target="../slideMasters/slideMaster2.xml"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tags" Target="../tags/tag5.xml" /><Relationship Id="rId7" Type="http://schemas.openxmlformats.org/officeDocument/2006/relationships/tags" Target="../tags/tag6.xml" /><Relationship Id="rId8" Type="http://schemas.openxmlformats.org/officeDocument/2006/relationships/tags" Target="../tags/tag7.xml" /><Relationship Id="rId9" Type="http://schemas.openxmlformats.org/officeDocument/2006/relationships/tags" Target="../tags/tag8.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tags" Target="../tags/tag9.xml" /><Relationship Id="rId3" Type="http://schemas.openxmlformats.org/officeDocument/2006/relationships/tags" Target="../tags/tag10.xml" /><Relationship Id="rId4" Type="http://schemas.openxmlformats.org/officeDocument/2006/relationships/tags" Target="../tags/tag11.xml" /><Relationship Id="rId5" Type="http://schemas.openxmlformats.org/officeDocument/2006/relationships/tags" Target="../tags/tag12.xml" /><Relationship Id="rId6" Type="http://schemas.openxmlformats.org/officeDocument/2006/relationships/tags" Target="../tags/tag13.xml" /><Relationship Id="rId7" Type="http://schemas.openxmlformats.org/officeDocument/2006/relationships/tags" Target="../tags/tag14.xml" /><Relationship Id="rId8" Type="http://schemas.openxmlformats.org/officeDocument/2006/relationships/tags" Target="../tags/tag15.xml" /><Relationship Id="rId9"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tags" Target="../tags/tag16.xml" /><Relationship Id="rId3" Type="http://schemas.openxmlformats.org/officeDocument/2006/relationships/tags" Target="../tags/tag17.xml" /><Relationship Id="rId4" Type="http://schemas.openxmlformats.org/officeDocument/2006/relationships/tags" Target="../tags/tag18.xml" /><Relationship Id="rId5" Type="http://schemas.openxmlformats.org/officeDocument/2006/relationships/tags" Target="../tags/tag19.xml" /><Relationship Id="rId6" Type="http://schemas.openxmlformats.org/officeDocument/2006/relationships/tags" Target="../tags/tag20.xml" /><Relationship Id="rId7" Type="http://schemas.openxmlformats.org/officeDocument/2006/relationships/tags" Target="../tags/tag21.xml" /><Relationship Id="rId8" Type="http://schemas.openxmlformats.org/officeDocument/2006/relationships/tags" Target="../tags/tag22.xml" /><Relationship Id="rId9"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tags" Target="../tags/tag26.xml" /><Relationship Id="rId6" Type="http://schemas.openxmlformats.org/officeDocument/2006/relationships/tags" Target="../tags/tag27.xml" /><Relationship Id="rId7" Type="http://schemas.openxmlformats.org/officeDocument/2006/relationships/tags" Target="../tags/tag28.xml" /><Relationship Id="rId8"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jpeg" /><Relationship Id="rId10" Type="http://schemas.openxmlformats.org/officeDocument/2006/relationships/slideMaster" Target="../slideMasters/slideMaster2.xml" /><Relationship Id="rId2" Type="http://schemas.openxmlformats.org/officeDocument/2006/relationships/tags" Target="../tags/tag29.xml" /><Relationship Id="rId3" Type="http://schemas.openxmlformats.org/officeDocument/2006/relationships/tags" Target="../tags/tag30.xml" /><Relationship Id="rId4" Type="http://schemas.openxmlformats.org/officeDocument/2006/relationships/tags" Target="../tags/tag31.xml" /><Relationship Id="rId5" Type="http://schemas.openxmlformats.org/officeDocument/2006/relationships/tags" Target="../tags/tag32.xml" /><Relationship Id="rId6" Type="http://schemas.openxmlformats.org/officeDocument/2006/relationships/tags" Target="../tags/tag33.xml" /><Relationship Id="rId7" Type="http://schemas.openxmlformats.org/officeDocument/2006/relationships/tags" Target="../tags/tag34.xml" /><Relationship Id="rId8" Type="http://schemas.openxmlformats.org/officeDocument/2006/relationships/tags" Target="../tags/tag35.xml" /><Relationship Id="rId9" Type="http://schemas.openxmlformats.org/officeDocument/2006/relationships/tags" Target="../tags/tag36.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2.jpeg" /><Relationship Id="rId10" Type="http://schemas.openxmlformats.org/officeDocument/2006/relationships/tags" Target="../tags/tag45.xml" /><Relationship Id="rId11" Type="http://schemas.openxmlformats.org/officeDocument/2006/relationships/tags" Target="../tags/tag46.xml" /><Relationship Id="rId12" Type="http://schemas.openxmlformats.org/officeDocument/2006/relationships/slideMaster" Target="../slideMasters/slideMaster2.xml" /><Relationship Id="rId2" Type="http://schemas.openxmlformats.org/officeDocument/2006/relationships/tags" Target="../tags/tag37.xml" /><Relationship Id="rId3" Type="http://schemas.openxmlformats.org/officeDocument/2006/relationships/tags" Target="../tags/tag38.xml" /><Relationship Id="rId4" Type="http://schemas.openxmlformats.org/officeDocument/2006/relationships/tags" Target="../tags/tag39.xml" /><Relationship Id="rId5" Type="http://schemas.openxmlformats.org/officeDocument/2006/relationships/tags" Target="../tags/tag40.xml" /><Relationship Id="rId6" Type="http://schemas.openxmlformats.org/officeDocument/2006/relationships/tags" Target="../tags/tag41.xml" /><Relationship Id="rId7" Type="http://schemas.openxmlformats.org/officeDocument/2006/relationships/tags" Target="../tags/tag42.xml" /><Relationship Id="rId8" Type="http://schemas.openxmlformats.org/officeDocument/2006/relationships/tags" Target="../tags/tag43.xml" /><Relationship Id="rId9" Type="http://schemas.openxmlformats.org/officeDocument/2006/relationships/tags" Target="../tags/tag44.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tags" Target="../tags/tag47.xml" /><Relationship Id="rId3" Type="http://schemas.openxmlformats.org/officeDocument/2006/relationships/tags" Target="../tags/tag48.xml" /><Relationship Id="rId4" Type="http://schemas.openxmlformats.org/officeDocument/2006/relationships/tags" Target="../tags/tag49.xml" /><Relationship Id="rId5" Type="http://schemas.openxmlformats.org/officeDocument/2006/relationships/tags" Target="../tags/tag50.xml" /><Relationship Id="rId6" Type="http://schemas.openxmlformats.org/officeDocument/2006/relationships/tags" Target="../tags/tag51.xml" /><Relationship Id="rId7" Type="http://schemas.openxmlformats.org/officeDocument/2006/relationships/tags" Target="../tags/tag52.xml" /><Relationship Id="rId8"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tags" Target="../tags/tag57.xml" /><Relationship Id="rId3" Type="http://schemas.openxmlformats.org/officeDocument/2006/relationships/tags" Target="../tags/tag58.xml" /><Relationship Id="rId4" Type="http://schemas.openxmlformats.org/officeDocument/2006/relationships/tags" Target="../tags/tag59.xml" /><Relationship Id="rId5" Type="http://schemas.openxmlformats.org/officeDocument/2006/relationships/tags" Target="../tags/tag60.xml" /><Relationship Id="rId6" Type="http://schemas.openxmlformats.org/officeDocument/2006/relationships/tags" Target="../tags/tag61.xml" /><Relationship Id="rId7"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tags" Target="../tags/tag62.xml" /><Relationship Id="rId3" Type="http://schemas.openxmlformats.org/officeDocument/2006/relationships/tags" Target="../tags/tag63.xml" /><Relationship Id="rId4" Type="http://schemas.openxmlformats.org/officeDocument/2006/relationships/tags" Target="../tags/tag64.xml" /><Relationship Id="rId5" Type="http://schemas.openxmlformats.org/officeDocument/2006/relationships/tags" Target="../tags/tag65.xml" /><Relationship Id="rId6" Type="http://schemas.openxmlformats.org/officeDocument/2006/relationships/tags" Target="../tags/tag66.xml" /><Relationship Id="rId7" Type="http://schemas.openxmlformats.org/officeDocument/2006/relationships/tags" Target="../tags/tag67.xml" /><Relationship Id="rId8" Type="http://schemas.openxmlformats.org/officeDocument/2006/relationships/tags" Target="../tags/tag68.xml" /><Relationship Id="rId9"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tags" Target="../tags/tag69.xml" /><Relationship Id="rId3" Type="http://schemas.openxmlformats.org/officeDocument/2006/relationships/tags" Target="../tags/tag70.xml" /><Relationship Id="rId4" Type="http://schemas.openxmlformats.org/officeDocument/2006/relationships/tags" Target="../tags/tag71.xml" /><Relationship Id="rId5" Type="http://schemas.openxmlformats.org/officeDocument/2006/relationships/tags" Target="../tags/tag72.xml" /><Relationship Id="rId6" Type="http://schemas.openxmlformats.org/officeDocument/2006/relationships/tags" Target="../tags/tag73.xml" /><Relationship Id="rId7" Type="http://schemas.openxmlformats.org/officeDocument/2006/relationships/tags" Target="../tags/tag74.xml" /><Relationship Id="rId8" Type="http://schemas.openxmlformats.org/officeDocument/2006/relationships/tags" Target="../tags/tag75.xml" /><Relationship Id="rId9"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FE9DD8C-A031-40FF-8335-B52A53DF01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FF0BAD-8F6B-4529-B4EC-F1B5B38D6F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8F53E46-FB28-42C0-8366-964D7E2EA1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52BB46B-AB00-4FCA-A00F-D171C92FECD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289A860-1D01-4C3A-B675-110DB418A9B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643D6AE-89DE-42E1-AB4B-631789EEE34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0D70AAA-1113-4F62-B575-09C94F06E8C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476C04-E0EF-4049-BC3A-319A6C5F3EB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1E96BCB-599C-48FC-83B4-D69A95D785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E477C0-E2B9-4011-B505-EDB079B5CD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CD66F8-2880-4C0F-B0BE-C97FA2A1FD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33" name=""/>
        <p:cNvGrpSpPr/>
        <p:nvPr/>
      </p:nvGrpSpPr>
      <p:grpSpPr>
        <a:xfrm>
          <a:off x="0" y="0"/>
          <a:ext cx="0" cy="0"/>
        </a:xfrm>
      </p:grpSpPr>
      <p:pic>
        <p:nvPicPr>
          <p:cNvPr id="2097155" name="图片 51" descr="背景图案  描述已自动生成"/>
          <p:cNvPicPr>
            <a:picLocks noChangeAspect="1"/>
          </p:cNvPicPr>
          <p:nvPr>
            <p:custDataLst>
              <p:tags r:id="rId2"/>
            </p:custDataLst>
          </p:nvPr>
        </p:nvPicPr>
        <p:blipFill>
          <a:blip r:embed="rId1"/>
          <a:srcRect l="10077" t="7437" r="25004"/>
          <a:stretch>
            <a:fillRect/>
          </a:stretch>
        </p:blipFill>
        <p:spPr>
          <a:xfrm>
            <a:off x="-5" y="0"/>
            <a:ext cx="12192011" cy="6858000"/>
          </a:xfrm>
          <a:prstGeom prst="rect">
            <a:avLst/>
          </a:prstGeom>
        </p:spPr>
      </p:pic>
      <p:sp>
        <p:nvSpPr>
          <p:cNvPr id="1048666" name="标题"/>
          <p:cNvSpPr txBox="1">
            <a:spLocks noGrp="1"/>
          </p:cNvSpPr>
          <p:nvPr>
            <p:ph type="title" idx="4" hasCustomPrompt="1"/>
            <p:custDataLst>
              <p:tags r:id="rId3"/>
            </p:custDataLst>
          </p:nvPr>
        </p:nvSpPr>
        <p:spPr>
          <a:xfrm>
            <a:off x="1163955" y="2496185"/>
            <a:ext cx="7683500" cy="1132205"/>
          </a:xfrm>
          <a:prstGeom prst="rect">
            <a:avLst/>
          </a:prstGeom>
          <a:noFill/>
        </p:spPr>
        <p:txBody>
          <a:bodyPr wrap="square" lIns="0" tIns="0" rIns="0" bIns="0" rtlCol="0" anchor="t" anchorCtr="0">
            <a:normAutofit/>
          </a:bodyPr>
          <a:lstStyle>
            <a:lvl1pPr marL="0" marR="0" lvl="0" algn="l" defTabSz="914400" rtl="0" eaLnBrk="1" fontAlgn="auto" latinLnBrk="0" hangingPunct="1">
              <a:lnSpc>
                <a:spcPct val="120000"/>
              </a:lnSpc>
              <a:buClrTx/>
              <a:buSzTx/>
              <a:buFontTx/>
              <a:buNone/>
              <a:defRPr kumimoji="0" lang="zh-CN" altLang="en-US" sz="5800" b="1" i="0" u="none" strike="noStrike" kern="1200" cap="none" spc="300" normalizeH="0" baseline="0" noProof="1">
                <a:solidFill>
                  <a:schemeClr val="tx1"/>
                </a:solidFill>
                <a:effectLst>
                  <a:innerShdw dist="12700" dir="16200000">
                    <a:schemeClr val="lt1">
                      <a:alpha val="70000"/>
                    </a:schemeClr>
                  </a:innerShdw>
                </a:effectLst>
                <a:latin typeface="+mj-lt"/>
                <a:ea typeface="+mj-lt"/>
                <a:cs typeface="MiSans" panose="00000500000000000000" charset="-122"/>
                <a:sym typeface="+mn-ea"/>
              </a:defRPr>
            </a:lvl1pPr>
          </a:lstStyle>
          <a:p>
            <a:pPr lvl="0" algn="l">
              <a:lnSpc>
                <a:spcPct val="120000"/>
              </a:lnSpc>
              <a:buClrTx/>
              <a:buSzTx/>
              <a:buFontTx/>
            </a:pPr>
            <a:r>
              <a:rPr>
                <a:sym typeface="+mn-ea"/>
              </a:rPr>
              <a:t>单击此处编辑标题</a:t>
            </a:r>
            <a:endParaRPr>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avLst/>
          </a:prstGeom>
          <a:noFill/>
        </p:spPr>
        <p:txBody>
          <a:bodyPr wrap="square" lIns="0" tIns="0" rIns="0" bIns="0" rtlCol="0" anchor="b" anchorCtr="0">
            <a:normAutofit/>
          </a:bodyPr>
          <a:lstStyle>
            <a:lvl1pPr marL="0" marR="0" algn="l" defTabSz="914400" rtl="0" eaLnBrk="1" fontAlgn="auto" latinLnBrk="0" hangingPunct="1">
              <a:lnSpc>
                <a:spcPct val="120000"/>
              </a:lnSpc>
              <a:buClrTx/>
              <a:buSzTx/>
              <a:buFontTx/>
              <a:buNone/>
              <a:defRPr kumimoji="0" lang="zh-CN" altLang="en-US" sz="2800" b="1" i="0" u="none" strike="noStrike" kern="1200" cap="none" spc="300" normalizeH="0" baseline="0" noProof="1">
                <a:gradFill>
                  <a:gsLst>
                    <a:gs pos="0">
                      <a:schemeClr val="accent1"/>
                    </a:gs>
                    <a:gs pos="100000">
                      <a:schemeClr val="accent2"/>
                    </a:gs>
                  </a:gsLst>
                  <a:lin ang="0" scaled="0"/>
                </a:gradFill>
                <a:effectLst>
                  <a:innerShdw dist="12700" dir="16200000">
                    <a:schemeClr val="lt1">
                      <a:alpha val="70000"/>
                    </a:schemeClr>
                  </a:innerShdw>
                </a:effectLst>
                <a:latin typeface="+mj-ea"/>
                <a:ea typeface="+mj-ea"/>
                <a:cs typeface="MiSans" panose="00000500000000000000" charset="-122"/>
              </a:defRPr>
            </a:lvl1pPr>
          </a:lstStyle>
          <a:p>
            <a:pPr lvl="0" algn="l">
              <a:lnSpc>
                <a:spcPct val="120000"/>
              </a:lnSpc>
              <a:buClrTx/>
              <a:buSzTx/>
              <a:buFontTx/>
            </a:pPr>
            <a:r>
              <a:rPr>
                <a:sym typeface="+mn-ea"/>
              </a:rPr>
              <a:t>单击此处编辑母版副标题样式</a:t>
            </a:r>
            <a:endParaRPr>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avLst/>
          </a:prstGeom>
          <a:noFill/>
        </p:spPr>
        <p:txBody>
          <a:bodyPr wrap="square" lIns="0" tIns="0" rIns="0" bIns="0" rtlCol="0" anchor="ctr" anchorCtr="0">
            <a:normAutofit/>
          </a:bodyPr>
          <a:lstStyle>
            <a:lvl1pPr marL="0" marR="0" lvl="0" algn="l" defTabSz="914400" rtl="0" eaLnBrk="1" fontAlgn="auto" latinLnBrk="0" hangingPunct="1">
              <a:lnSpc>
                <a:spcPct val="120000"/>
              </a:lnSpc>
              <a:buClrTx/>
              <a:buSzTx/>
              <a:buFontTx/>
              <a:buNone/>
              <a:defRPr kumimoji="0" lang="zh-CN" altLang="en-US" sz="1600" b="1" i="0" u="none" strike="noStrike" kern="1200" cap="none" spc="0" normalizeH="0" baseline="0" noProof="1">
                <a:gradFill>
                  <a:gsLst>
                    <a:gs pos="0">
                      <a:schemeClr val="accent1"/>
                    </a:gs>
                    <a:gs pos="100000">
                      <a:schemeClr val="accent2"/>
                    </a:gs>
                  </a:gsLst>
                  <a:lin ang="0" scaled="0"/>
                </a:gradFill>
                <a:effectLst>
                  <a:innerShdw dist="12700" dir="16200000">
                    <a:schemeClr val="lt1">
                      <a:alpha val="70000"/>
                    </a:schemeClr>
                  </a:innerShdw>
                </a:effectLst>
                <a:latin typeface="+mj-lt"/>
                <a:ea typeface="+mj-lt"/>
                <a:cs typeface="MiSans" panose="00000500000000000000" charset="-122"/>
                <a:sym typeface="+mn-ea"/>
              </a:defRPr>
            </a:lvl1pPr>
          </a:lstStyle>
          <a:p>
            <a:pPr lvl="0" algn="l">
              <a:lnSpc>
                <a:spcPct val="120000"/>
              </a:lnSpc>
              <a:buClrTx/>
              <a:buSzTx/>
              <a:buFontTx/>
            </a:pPr>
            <a:r>
              <a:rPr>
                <a:sym typeface="+mn-ea"/>
              </a:rPr>
              <a:t>单击此处编辑母版文本样式</a:t>
            </a:r>
            <a:endParaRPr>
              <a:sym typeface="+mn-ea"/>
            </a:endParaRPr>
          </a:p>
        </p:txBody>
      </p:sp>
      <p:cxnSp>
        <p:nvCxnSpPr>
          <p:cNvPr id="3145731" name="直接连接符 6"/>
          <p:cNvCxnSpPr/>
          <p:nvPr>
            <p:custDataLst>
              <p:tags r:id="rId6"/>
            </p:custDataLst>
          </p:nvPr>
        </p:nvCxnSpPr>
        <p:spPr>
          <a:xfrm>
            <a:off x="1183005" y="3875405"/>
            <a:ext cx="4392000" cy="0"/>
          </a:xfrm>
          <a:prstGeom prst="line">
            <a:avLst/>
          </a:prstGeom>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674"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35" name=""/>
        <p:cNvGrpSpPr/>
        <p:nvPr/>
      </p:nvGrpSpPr>
      <p:grpSpPr>
        <a:xfrm>
          <a:off x="0" y="0"/>
          <a:ext cx="0" cy="0"/>
        </a:xfrm>
      </p:grpSpPr>
      <p:pic>
        <p:nvPicPr>
          <p:cNvPr id="2097157" name="图片 9" descr="图片1_upscayl_4x_realesrgan-x4plus"/>
          <p:cNvPicPr>
            <a:picLocks noChangeAspect="1"/>
          </p:cNvPicPr>
          <p:nvPr userDrawn="1">
            <p:custDataLst>
              <p:tags r:id="rId2"/>
            </p:custDataLst>
          </p:nvPr>
        </p:nvPicPr>
        <p:blipFill>
          <a:blip r:embed="rId1"/>
          <a:stretch>
            <a:fillRect/>
          </a:stretch>
        </p:blipFill>
        <p:spPr>
          <a:xfrm>
            <a:off x="0" y="0"/>
            <a:ext cx="12192000" cy="6858000"/>
          </a:xfrm>
          <a:prstGeom prst="rect">
            <a:avLst/>
          </a:prstGeom>
        </p:spPr>
      </p:pic>
      <p:sp>
        <p:nvSpPr>
          <p:cNvPr id="1048678" name="正文"/>
          <p:cNvSpPr txBox="1">
            <a:spLocks noGrp="1"/>
          </p:cNvSpPr>
          <p:nvPr>
            <p:ph idx="3"/>
            <p:custDataLst>
              <p:tags r:id="rId3"/>
            </p:custDataLst>
          </p:nvPr>
        </p:nvSpPr>
        <p:spPr>
          <a:xfrm>
            <a:off x="608330" y="1452880"/>
            <a:ext cx="10968990" cy="477647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ct val="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8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8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8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8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spcBef>
                <a:spcPts val="1200"/>
              </a:spcBef>
              <a:spcAft>
                <a:spcPct val="0"/>
              </a:spcAft>
            </a:pPr>
            <a:r>
              <a:rPr>
                <a:sym typeface="+mn-ea"/>
              </a:rPr>
              <a:t>单击此处编辑母版文本样式</a:t>
            </a:r>
            <a:endParaRPr>
              <a:sym typeface="+mn-ea"/>
            </a:endParaRPr>
          </a:p>
          <a:p>
            <a:pPr lvl="1">
              <a:spcBef>
                <a:spcPts val="1200"/>
              </a:spcBef>
              <a:spcAft>
                <a:spcPct val="0"/>
              </a:spcAft>
            </a:pPr>
            <a:r>
              <a:rPr err="1">
                <a:sym typeface="+mn-ea"/>
              </a:rPr>
              <a:t>第二级</a:t>
            </a:r>
            <a:endParaRPr>
              <a:sym typeface="+mn-ea"/>
            </a:endParaRPr>
          </a:p>
          <a:p>
            <a:pPr lvl="2">
              <a:spcBef>
                <a:spcPts val="1200"/>
              </a:spcBef>
              <a:spcAft>
                <a:spcPct val="0"/>
              </a:spcAft>
            </a:pPr>
            <a:r>
              <a:rPr err="1">
                <a:sym typeface="+mn-ea"/>
              </a:rPr>
              <a:t>第三级</a:t>
            </a:r>
            <a:endParaRPr>
              <a:sym typeface="+mn-ea"/>
            </a:endParaRPr>
          </a:p>
          <a:p>
            <a:pPr lvl="3">
              <a:spcBef>
                <a:spcPts val="1200"/>
              </a:spcBef>
              <a:spcAft>
                <a:spcPct val="0"/>
              </a:spcAft>
            </a:pPr>
            <a:r>
              <a:rPr err="1">
                <a:sym typeface="+mn-ea"/>
              </a:rPr>
              <a:t>第四级</a:t>
            </a:r>
            <a:endParaRPr>
              <a:sym typeface="+mn-ea"/>
            </a:endParaRPr>
          </a:p>
          <a:p>
            <a:pPr lvl="4">
              <a:spcBef>
                <a:spcPts val="1200"/>
              </a:spcBef>
              <a:spcAft>
                <a:spcPct val="0"/>
              </a:spcAft>
            </a:pPr>
            <a:r>
              <a:rPr err="1">
                <a:sym typeface="+mn-ea"/>
              </a:rPr>
              <a:t>第五级</a:t>
            </a:r>
            <a:endParaRPr>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avLst/>
          </a:prstGeom>
          <a:noFill/>
        </p:spPr>
        <p:txBody>
          <a:bodyPr vert="horz" wrap="square" rtlCol="0">
            <a:normAutofit/>
          </a:bodyPr>
          <a:lstStyle>
            <a:defPPr>
              <a:defRPr lang="zh-CN"/>
            </a:defPPr>
            <a:lvl1pPr marL="0" marR="0" lvl="0" algn="ctr" defTabSz="914400" rtl="0" eaLnBrk="1" fontAlgn="auto" latinLnBrk="0" hangingPunct="1">
              <a:lnSpc>
                <a:spcPct val="100000"/>
              </a:lnSpc>
              <a:buClrTx/>
              <a:buSzTx/>
              <a:buFontTx/>
              <a:buNone/>
              <a:defRPr kumimoji="0" lang="zh-CN" altLang="en-US" sz="3200" b="1" i="0" u="none" strike="noStrike" kern="1200" cap="none" spc="0" normalizeH="0" baseline="0" noProof="1">
                <a:solidFill>
                  <a:schemeClr val="tx1"/>
                </a:solidFill>
                <a:effectLst>
                  <a:innerShdw dist="12700" dir="16200000">
                    <a:schemeClr val="bg1">
                      <a:alpha val="70000"/>
                    </a:schemeClr>
                  </a:innerShdw>
                </a:effectLst>
                <a:latin typeface="+mj-ea"/>
                <a:ea typeface="+mj-ea"/>
                <a:cs typeface="MiSans" panose="00000500000000000000" charset="-122"/>
                <a:sym typeface="+mn-ea"/>
              </a:defRPr>
            </a:lvl1pPr>
          </a:lstStyle>
          <a:p>
            <a:pPr lvl="0" algn="ctr">
              <a:buClrTx/>
              <a:buSzTx/>
              <a:buFontTx/>
            </a:pPr>
            <a:r>
              <a:rPr>
                <a:sym typeface="+mn-ea"/>
              </a:rPr>
              <a:t>单击此处编辑母版标题样式</a:t>
            </a:r>
            <a:endParaRPr>
              <a:sym typeface="+mn-ea"/>
            </a:endParaRPr>
          </a:p>
        </p:txBody>
      </p:sp>
      <p:cxnSp>
        <p:nvCxnSpPr>
          <p:cNvPr id="3145733" name="直接连接符 6"/>
          <p:cNvCxnSpPr/>
          <p:nvPr>
            <p:custDataLst>
              <p:tags r:id="rId5"/>
            </p:custDataLst>
          </p:nvPr>
        </p:nvCxnSpPr>
        <p:spPr>
          <a:xfrm flipH="1">
            <a:off x="4266966" y="1249129"/>
            <a:ext cx="3773638" cy="0"/>
          </a:xfrm>
          <a:prstGeom prst="line">
            <a:avLst/>
          </a:prstGeom>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684" name="页脚占位符 4"/>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37" name=""/>
        <p:cNvGrpSpPr/>
        <p:nvPr/>
      </p:nvGrpSpPr>
      <p:grpSpPr>
        <a:xfrm>
          <a:off x="0" y="0"/>
          <a:ext cx="0" cy="0"/>
        </a:xfrm>
      </p:grpSpPr>
      <p:pic>
        <p:nvPicPr>
          <p:cNvPr id="2097159" name="图片 28" descr="背景图案  中度可信度描述已自动生成"/>
          <p:cNvPicPr>
            <a:picLocks noChangeAspect="1"/>
          </p:cNvPicPr>
          <p:nvPr>
            <p:custDataLst>
              <p:tags r:id="rId2"/>
            </p:custDataLst>
          </p:nvPr>
        </p:nvPicPr>
        <p:blipFill>
          <a:blip r:embed="rId1"/>
          <a:srcRect l="18368" t="11353" r="20742" b="1827"/>
          <a:stretch>
            <a:fillRect/>
          </a:stretch>
        </p:blipFill>
        <p:spPr>
          <a:xfrm>
            <a:off x="0" y="0"/>
            <a:ext cx="12192000" cy="685800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avLst/>
          </a:prstGeom>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avLst/>
          </a:prstGeom>
          <a:noFill/>
        </p:spPr>
        <p:txBody>
          <a:bodyPr wrap="square" lIns="0" tIns="0" rIns="0" bIns="0" rtlCol="0" anchor="ctr">
            <a:normAutofit/>
          </a:bodyPr>
          <a:lstStyle>
            <a:lvl1pPr marL="0" marR="0" algn="l" defTabSz="914400" rtl="0" eaLnBrk="1" fontAlgn="auto" latinLnBrk="0" hangingPunct="1">
              <a:lnSpc>
                <a:spcPct val="130000"/>
              </a:lnSpc>
              <a:buClrTx/>
              <a:buSzTx/>
              <a:buFontTx/>
              <a:buNone/>
              <a:defRPr kumimoji="0" lang="en-US" altLang="zh-CN" sz="4400" b="0" i="0" u="none" strike="noStrike" kern="1200" cap="none" spc="0" normalizeH="0" baseline="0" noProof="1">
                <a:ln>
                  <a:gradFill>
                    <a:gsLst>
                      <a:gs pos="0">
                        <a:schemeClr val="accent1"/>
                      </a:gs>
                      <a:gs pos="80000">
                        <a:schemeClr val="accent1">
                          <a:alpha val="0"/>
                        </a:schemeClr>
                      </a:gs>
                    </a:gsLst>
                    <a:lin ang="5400000" scaled="0"/>
                  </a:gradFill>
                </a:ln>
                <a:noFill/>
                <a:effectLst>
                  <a:outerShdw dir="5400000" algn="ctr" rotWithShape="0">
                    <a:schemeClr val="tx1">
                      <a:alpha val="100000"/>
                    </a:schemeClr>
                  </a:outerShdw>
                </a:effectLst>
                <a:latin typeface="MiSans Heavy"/>
                <a:ea typeface="+mn-ea"/>
                <a:cs typeface="MiSans" panose="00000500000000000000" charset="-122"/>
                <a:sym typeface="+mn-ea"/>
              </a:defRPr>
            </a:lvl1pPr>
          </a:lstStyle>
          <a:p>
            <a:pPr lvl="0">
              <a:lnSpc>
                <a:spcPct val="130000"/>
              </a:lnSpc>
            </a:pPr>
            <a:r>
              <a:rPr err="1">
                <a:sym typeface="+mn-ea"/>
              </a:rPr>
              <a:t>单击编辑副标题</a:t>
            </a:r>
            <a:endParaRPr>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6000" b="1" i="0" u="none" strike="noStrike" kern="1200" cap="none" spc="0" normalizeH="0" baseline="0" noProof="1">
                <a:solidFill>
                  <a:schemeClr val="tx1"/>
                </a:solidFill>
                <a:effectLst>
                  <a:innerShdw dist="12700" dir="16200000">
                    <a:schemeClr val="bg1">
                      <a:alpha val="70000"/>
                    </a:schemeClr>
                  </a:innerShdw>
                </a:effectLst>
                <a:latin typeface="+mj-ea"/>
                <a:ea typeface="+mj-ea"/>
                <a:cs typeface="MiSans" panose="00000500000000000000" charset="-122"/>
                <a:sym typeface="+mn-ea"/>
              </a:defRPr>
            </a:lvl1pPr>
          </a:lstStyle>
          <a:p>
            <a:pPr lvl="0" algn="l">
              <a:buClrTx/>
              <a:buSzTx/>
              <a:buFontTx/>
            </a:pPr>
            <a:r>
              <a:rPr>
                <a:sym typeface="+mn-ea"/>
              </a:rPr>
              <a:t>编辑标题</a:t>
            </a:r>
            <a:endParaRPr>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696" name="页脚占位符 3"/>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39" name=""/>
        <p:cNvGrpSpPr/>
        <p:nvPr/>
      </p:nvGrpSpPr>
      <p:grpSpPr>
        <a:xfrm>
          <a:off x="0" y="0"/>
          <a:ext cx="0" cy="0"/>
        </a:xfrm>
      </p:grpSpPr>
      <p:pic>
        <p:nvPicPr>
          <p:cNvPr id="2097161" name="图片 8" descr="背景图案  描述已自动生成"/>
          <p:cNvPicPr>
            <a:picLocks noChangeAspect="1"/>
          </p:cNvPicPr>
          <p:nvPr>
            <p:custDataLst>
              <p:tags r:id="rId2"/>
            </p:custDataLst>
          </p:nvPr>
        </p:nvPicPr>
        <p:blipFill>
          <a:blip r:embed="rId1"/>
          <a:srcRect l="20363" t="53897" r="47073" b="-328"/>
          <a:stretch>
            <a:fillRect/>
          </a:stretch>
        </p:blipFill>
        <p:spPr>
          <a:xfrm>
            <a:off x="0" y="0"/>
            <a:ext cx="12192000" cy="6917690"/>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zh-CN" altLang="en-US" sz="4800" b="1" i="0" u="none" strike="noStrike" kern="1200" cap="none" spc="0" normalizeH="0" baseline="0" noProof="1">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a:sym typeface="+mn-ea"/>
              </a:rPr>
              <a:t>单击此处编辑标题</a:t>
            </a:r>
            <a:endParaRPr>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avLst/>
          </a:prstGeom>
          <a:noFill/>
          <a:ln>
            <a:noFill/>
          </a:ln>
        </p:spPr>
        <p:txBody>
          <a:bodyPr wrap="square" lIns="0" tIns="0" rIns="0" bIns="0" rtlCol="0" anchor="ctr" anchorCtr="0">
            <a:normAutofit/>
          </a:bodyPr>
          <a:lstStyle>
            <a:lvl1pPr marL="0" marR="0" algn="ctr" defTabSz="914400" rtl="0" eaLnBrk="1" fontAlgn="auto" latinLnBrk="0" hangingPunct="1">
              <a:lnSpc>
                <a:spcPct val="100000"/>
              </a:lnSpc>
              <a:buClrTx/>
              <a:buSzTx/>
              <a:buFontTx/>
              <a:buNone/>
              <a:defRPr kumimoji="0" lang="en-US" altLang="zh-CN" sz="11500" b="1" i="0" u="none" strike="noStrike" kern="1200" cap="none" spc="0" normalizeH="0" baseline="0" noProof="1">
                <a:ln w="22225">
                  <a:solidFill>
                    <a:schemeClr val="tx1">
                      <a:alpha val="70000"/>
                    </a:schemeClr>
                  </a:solidFill>
                </a:ln>
                <a:noFill/>
                <a:effectLst>
                  <a:innerShdw dist="12700" dir="16200000">
                    <a:schemeClr val="tx1">
                      <a:alpha val="70000"/>
                    </a:schemeClr>
                  </a:innerShdw>
                </a:effectLst>
                <a:latin typeface="+mj-ea"/>
                <a:ea typeface="+mj-ea"/>
                <a:cs typeface="MiSans" panose="00000500000000000000" charset="-122"/>
                <a:sym typeface="+mn-ea"/>
              </a:defRPr>
            </a:lvl1pPr>
          </a:lstStyle>
          <a:p>
            <a:pPr lvl="0" algn="ctr">
              <a:lnSpc>
                <a:spcPct val="100000"/>
              </a:lnSpc>
            </a:pPr>
            <a:r>
              <a:rPr err="1">
                <a:sym typeface="+mn-ea"/>
              </a:rPr>
              <a:t>编号</a:t>
            </a:r>
            <a:endParaRPr>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06" name="页脚占位符 4"/>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标题和两栏">
    <p:spTree>
      <p:nvGrpSpPr>
        <p:cNvPr id="41" name=""/>
        <p:cNvGrpSpPr/>
        <p:nvPr/>
      </p:nvGrpSpPr>
      <p:grpSpPr>
        <a:xfrm>
          <a:off x="0" y="0"/>
          <a:ext cx="0" cy="0"/>
        </a:xfrm>
      </p:grpSpPr>
      <p:pic>
        <p:nvPicPr>
          <p:cNvPr id="2097163" name="图片 11" descr="图片1_upscayl_4x_realesrgan-x4plus"/>
          <p:cNvPicPr>
            <a:picLocks noChangeAspect="1"/>
          </p:cNvPicPr>
          <p:nvPr userDrawn="1">
            <p:custDataLst>
              <p:tags r:id="rId2"/>
            </p:custDataLst>
          </p:nvPr>
        </p:nvPicPr>
        <p:blipFill>
          <a:blip r:embed="rId1"/>
          <a:stretch>
            <a:fillRect/>
          </a:stretch>
        </p:blipFill>
        <p:spPr>
          <a:xfrm>
            <a:off x="0" y="0"/>
            <a:ext cx="12192000" cy="6858000"/>
          </a:xfrm>
          <a:prstGeom prst="rect">
            <a:avLst/>
          </a:prstGeom>
        </p:spPr>
      </p:pic>
      <p:sp>
        <p:nvSpPr>
          <p:cNvPr id="1048710" name="正文"/>
          <p:cNvSpPr txBox="1">
            <a:spLocks noGrp="1"/>
          </p:cNvSpPr>
          <p:nvPr>
            <p:ph idx="4"/>
            <p:custDataLst>
              <p:tags r:id="rId3"/>
            </p:custDataLst>
          </p:nvPr>
        </p:nvSpPr>
        <p:spPr>
          <a:xfrm>
            <a:off x="6411595" y="1452880"/>
            <a:ext cx="5176520" cy="479679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8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8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8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8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8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8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8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8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avLst/>
          </a:prstGeom>
          <a:noFill/>
        </p:spPr>
        <p:txBody>
          <a:bodyPr vert="horz" wrap="square" rtlCol="0">
            <a:normAutofit/>
          </a:bodyPr>
          <a:lstStyle>
            <a:defPPr>
              <a:defRPr lang="zh-CN"/>
            </a:defPPr>
            <a:lvl1pPr marL="0" marR="0" lvl="0" algn="ctr" defTabSz="914400" rtl="0" eaLnBrk="1" fontAlgn="auto" latinLnBrk="0" hangingPunct="1">
              <a:lnSpc>
                <a:spcPct val="100000"/>
              </a:lnSpc>
              <a:buClrTx/>
              <a:buSzTx/>
              <a:buFontTx/>
              <a:buNone/>
              <a:defRPr kumimoji="0" lang="zh-CN" altLang="en-US" sz="3200" b="1" i="0" u="none" strike="noStrike" kern="1200" cap="none" spc="0" normalizeH="0" baseline="0" noProof="1">
                <a:solidFill>
                  <a:schemeClr val="lt1">
                    <a:lumMod val="100000"/>
                  </a:schemeClr>
                </a:solidFill>
                <a:effectLst>
                  <a:innerShdw dist="12700" dir="16200000">
                    <a:schemeClr val="bg1">
                      <a:alpha val="70000"/>
                    </a:schemeClr>
                  </a:innerShdw>
                </a:effectLst>
                <a:latin typeface="+mj-ea"/>
                <a:ea typeface="+mj-ea"/>
                <a:cs typeface="MiSans" panose="00000500000000000000" charset="-122"/>
                <a:sym typeface="+mn-ea"/>
              </a:defRPr>
            </a:lvl1pPr>
          </a:lstStyle>
          <a:p>
            <a:pPr lvl="0" algn="ctr">
              <a:buClrTx/>
              <a:buSzTx/>
              <a:buFontTx/>
            </a:pPr>
            <a:r>
              <a:rPr>
                <a:sym typeface="+mn-ea"/>
              </a:rPr>
              <a:t>单击此处编辑母版标题样式</a:t>
            </a:r>
            <a:endParaRPr>
              <a:sym typeface="+mn-ea"/>
            </a:endParaRPr>
          </a:p>
        </p:txBody>
      </p:sp>
      <p:cxnSp>
        <p:nvCxnSpPr>
          <p:cNvPr id="3145735" name="直接连接符 7"/>
          <p:cNvCxnSpPr/>
          <p:nvPr>
            <p:custDataLst>
              <p:tags r:id="rId6"/>
            </p:custDataLst>
          </p:nvPr>
        </p:nvCxnSpPr>
        <p:spPr>
          <a:xfrm flipH="1">
            <a:off x="4266966" y="1249129"/>
            <a:ext cx="3773638" cy="0"/>
          </a:xfrm>
          <a:prstGeom prst="line">
            <a:avLst/>
          </a:prstGeom>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18" name="页脚占位符 5"/>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标题和比较">
    <p:spTree>
      <p:nvGrpSpPr>
        <p:cNvPr id="43" name=""/>
        <p:cNvGrpSpPr/>
        <p:nvPr/>
      </p:nvGrpSpPr>
      <p:grpSpPr>
        <a:xfrm>
          <a:off x="0" y="0"/>
          <a:ext cx="0" cy="0"/>
        </a:xfrm>
      </p:grpSpPr>
      <p:pic>
        <p:nvPicPr>
          <p:cNvPr id="2097165" name="图片 15" descr="图片1_upscayl_4x_realesrgan-x4plus"/>
          <p:cNvPicPr>
            <a:picLocks noChangeAspect="1"/>
          </p:cNvPicPr>
          <p:nvPr userDrawn="1">
            <p:custDataLst>
              <p:tags r:id="rId2"/>
            </p:custDataLst>
          </p:nvPr>
        </p:nvPicPr>
        <p:blipFill>
          <a:blip r:embed="rId1"/>
          <a:stretch>
            <a:fillRect/>
          </a:stretch>
        </p:blipFill>
        <p:spPr>
          <a:xfrm>
            <a:off x="0" y="0"/>
            <a:ext cx="12192000" cy="6858000"/>
          </a:xfrm>
          <a:prstGeom prst="rect">
            <a:avLst/>
          </a:prstGeom>
        </p:spPr>
      </p:pic>
      <p:sp>
        <p:nvSpPr>
          <p:cNvPr id="1048722" name="正文"/>
          <p:cNvSpPr txBox="1">
            <a:spLocks noGrp="1"/>
          </p:cNvSpPr>
          <p:nvPr>
            <p:ph idx="6"/>
            <p:custDataLst>
              <p:tags r:id="rId3"/>
            </p:custDataLst>
          </p:nvPr>
        </p:nvSpPr>
        <p:spPr>
          <a:xfrm>
            <a:off x="6235065" y="2047875"/>
            <a:ext cx="5342255" cy="420179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85000"/>
                  </a:schemeClr>
                </a:solidFill>
                <a:latin typeface="Arial" pitchFamily="34" charset="0"/>
                <a:ea typeface="微软雅黑" panose="020b0503020204020204" charset="-122"/>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85000"/>
                  </a:schemeClr>
                </a:solidFill>
                <a:latin typeface="Arial" pitchFamily="34" charset="0"/>
                <a:ea typeface="微软雅黑" panose="020b0503020204020204" charset="-122"/>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85000"/>
                  </a:schemeClr>
                </a:solidFill>
                <a:latin typeface="Arial" pitchFamily="34" charset="0"/>
                <a:ea typeface="微软雅黑" panose="020b0503020204020204" charset="-122"/>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85000"/>
                  </a:schemeClr>
                </a:solidFill>
                <a:latin typeface="Arial" pitchFamily="34" charset="0"/>
                <a:ea typeface="微软雅黑" panose="020b0503020204020204" charset="-122"/>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p:nvPr>
            <p:custDataLst>
              <p:tags r:id="rId5"/>
            </p:custDataLst>
          </p:nvPr>
        </p:nvCxnSpPr>
        <p:spPr>
          <a:xfrm flipH="1">
            <a:off x="4266966" y="1249129"/>
            <a:ext cx="3773638" cy="0"/>
          </a:xfrm>
          <a:prstGeom prst="line">
            <a:avLst/>
          </a:prstGeom>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avLst/>
          </a:prstGeom>
          <a:noFill/>
        </p:spPr>
        <p:txBody>
          <a:bodyPr vert="horz" wrap="square" rtlCol="0">
            <a:normAutofit/>
          </a:bodyPr>
          <a:lstStyle>
            <a:defPPr>
              <a:defRPr lang="zh-CN"/>
            </a:defPPr>
            <a:lvl1pPr marL="0" marR="0" lvl="0" algn="ctr" defTabSz="914400" rtl="0" eaLnBrk="1" fontAlgn="auto" latinLnBrk="0" hangingPunct="1">
              <a:lnSpc>
                <a:spcPct val="100000"/>
              </a:lnSpc>
              <a:buClrTx/>
              <a:buSzTx/>
              <a:buFontTx/>
              <a:buNone/>
              <a:defRPr kumimoji="0" lang="zh-CN" altLang="en-US" sz="3200" b="1" i="0" u="none" strike="noStrike" kern="1200" cap="none" spc="0" normalizeH="0" baseline="0" noProof="1">
                <a:solidFill>
                  <a:schemeClr val="tx1"/>
                </a:solidFill>
                <a:effectLst>
                  <a:innerShdw dist="12700" dir="16200000">
                    <a:schemeClr val="bg1">
                      <a:alpha val="70000"/>
                    </a:schemeClr>
                  </a:innerShdw>
                </a:effectLst>
                <a:latin typeface="+mj-ea"/>
                <a:ea typeface="+mj-ea"/>
                <a:cs typeface="MiSans" panose="00000500000000000000" charset="-122"/>
                <a:sym typeface="+mn-ea"/>
              </a:defRPr>
            </a:lvl1pPr>
          </a:lstStyle>
          <a:p>
            <a:pPr lvl="0" algn="ctr">
              <a:buClrTx/>
              <a:buSzTx/>
              <a:buFontTx/>
            </a:pPr>
            <a:r>
              <a:rPr>
                <a:sym typeface="+mn-ea"/>
              </a:rPr>
              <a:t>单击此处编辑母版标题样式</a:t>
            </a:r>
            <a:endParaRPr>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8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8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8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8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34" name="页脚占位符 7"/>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45" name=""/>
        <p:cNvGrpSpPr/>
        <p:nvPr/>
      </p:nvGrpSpPr>
      <p:grpSpPr>
        <a:xfrm>
          <a:off x="0" y="0"/>
          <a:ext cx="0" cy="0"/>
        </a:xfrm>
      </p:grpSpPr>
      <p:pic>
        <p:nvPicPr>
          <p:cNvPr id="2097167" name="图片 7" descr="图片1_upscayl_4x_realesrgan-x4plus"/>
          <p:cNvPicPr>
            <a:picLocks noChangeAspect="1"/>
          </p:cNvPicPr>
          <p:nvPr userDrawn="1">
            <p:custDataLst>
              <p:tags r:id="rId2"/>
            </p:custDataLst>
          </p:nvPr>
        </p:nvPicPr>
        <p:blipFill>
          <a:blip r:embed="rId1"/>
          <a:stretch>
            <a:fillRect/>
          </a:stretch>
        </p:blipFill>
        <p:spPr>
          <a:xfrm>
            <a:off x="0" y="0"/>
            <a:ext cx="12192000" cy="6858000"/>
          </a:xfrm>
          <a:prstGeom prst="rect">
            <a:avLst/>
          </a:prstGeom>
        </p:spPr>
      </p:pic>
      <p:cxnSp>
        <p:nvCxnSpPr>
          <p:cNvPr id="3145739" name="直接连接符 6"/>
          <p:cNvCxnSpPr/>
          <p:nvPr>
            <p:custDataLst>
              <p:tags r:id="rId3"/>
            </p:custDataLst>
          </p:nvPr>
        </p:nvCxnSpPr>
        <p:spPr>
          <a:xfrm flipH="1">
            <a:off x="4266966" y="1249129"/>
            <a:ext cx="3773638" cy="0"/>
          </a:xfrm>
          <a:prstGeom prst="line">
            <a:avLst/>
          </a:prstGeom>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avLst/>
          </a:prstGeom>
          <a:noFill/>
        </p:spPr>
        <p:txBody>
          <a:bodyPr vert="horz" wrap="square" rtlCol="0">
            <a:normAutofit/>
          </a:bodyPr>
          <a:lstStyle>
            <a:defPPr>
              <a:defRPr lang="zh-CN"/>
            </a:defPPr>
            <a:lvl1pPr marL="0" marR="0" lvl="0" algn="ctr" defTabSz="914400" rtl="0" eaLnBrk="1" fontAlgn="auto" latinLnBrk="0" hangingPunct="1">
              <a:lnSpc>
                <a:spcPct val="100000"/>
              </a:lnSpc>
              <a:buClrTx/>
              <a:buSzTx/>
              <a:buFontTx/>
              <a:buNone/>
              <a:defRPr kumimoji="0" lang="zh-CN" altLang="en-US" sz="3200" b="1" i="0" u="none" strike="noStrike" kern="1200" cap="none" spc="0" normalizeH="0" baseline="0" noProof="1">
                <a:solidFill>
                  <a:schemeClr val="lt1">
                    <a:lumMod val="100000"/>
                  </a:schemeClr>
                </a:solidFill>
                <a:effectLst>
                  <a:innerShdw dist="12700" dir="16200000">
                    <a:schemeClr val="bg1">
                      <a:alpha val="70000"/>
                    </a:schemeClr>
                  </a:innerShdw>
                </a:effectLst>
                <a:latin typeface="+mj-ea"/>
                <a:ea typeface="+mj-ea"/>
                <a:cs typeface="MiSans" panose="00000500000000000000" charset="-122"/>
                <a:sym typeface="+mn-ea"/>
              </a:defRPr>
            </a:lvl1pPr>
          </a:lstStyle>
          <a:p>
            <a:pPr lvl="0" algn="ctr">
              <a:buClrTx/>
              <a:buSzTx/>
              <a:buFontTx/>
            </a:pPr>
            <a:r>
              <a:rPr>
                <a:sym typeface="+mn-ea"/>
              </a:rPr>
              <a:t>单击此处编辑母版标题样式</a:t>
            </a:r>
            <a:endParaRPr>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42" name="页脚占位符 3"/>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47" name=""/>
        <p:cNvGrpSpPr/>
        <p:nvPr/>
      </p:nvGrpSpPr>
      <p:grpSpPr>
        <a:xfrm>
          <a:off x="0" y="0"/>
          <a:ext cx="0" cy="0"/>
        </a:xfrm>
      </p:grpSpPr>
      <p:pic>
        <p:nvPicPr>
          <p:cNvPr id="2097169" name="图片 7" descr="图片1_upscayl_4x_realesrgan-x4plus"/>
          <p:cNvPicPr>
            <a:picLocks noChangeAspect="1"/>
          </p:cNvPicPr>
          <p:nvPr userDrawn="1">
            <p:custDataLst>
              <p:tags r:id="rId2"/>
            </p:custDataLst>
          </p:nvPr>
        </p:nvPicPr>
        <p:blipFill>
          <a:blip r:embed="rId1"/>
          <a:stretch>
            <a:fillRect/>
          </a:stretch>
        </p:blipFill>
        <p:spPr>
          <a:xfrm>
            <a:off x="0" y="0"/>
            <a:ext cx="12192000" cy="6858000"/>
          </a:xfrm>
          <a:prstGeom prst="rect">
            <a:avLst/>
          </a:prstGeom>
        </p:spPr>
      </p:pic>
      <p:sp>
        <p:nvSpPr>
          <p:cNvPr id="1048746" name="日期占位符 1"/>
          <p:cNvSpPr>
            <a:spLocks noGrp="1"/>
          </p:cNvSpPr>
          <p:nvPr>
            <p:ph type="dt" sz="half" idx="10"/>
            <p:custDataLst>
              <p:tags r:id="rId3"/>
            </p:custDataLst>
          </p:nvPr>
        </p:nvSpPr>
        <p:spPr/>
        <p:txBody>
          <a:bodyPr/>
          <a:lstStyle/>
          <a:p>
            <a:fld id="{297C79FE-DCC0-4620-A566-16CA7A0CE41F}" type="datetimeFigureOut">
              <a:rPr lang="zh-CN" altLang="en-US" smtClean="0"/>
              <a:t/>
            </a:fld>
            <a:endParaRPr lang="zh-CN" altLang="en-US"/>
          </a:p>
        </p:txBody>
      </p:sp>
      <p:sp>
        <p:nvSpPr>
          <p:cNvPr id="1048748" name="页脚占位符 2"/>
          <p:cNvSpPr>
            <a:spLocks noGrp="1"/>
          </p:cNvSpPr>
          <p:nvPr>
            <p:ph type="ftr" sz="quarter" idx="11"/>
            <p:custDataLst>
              <p:tags r:id="rId4"/>
            </p:custDataLst>
          </p:nvPr>
        </p:nvSpPr>
        <p:spPr/>
        <p:txBody>
          <a:bodyPr/>
          <a:lstStyle/>
          <a:p>
            <a:endParaRPr lang="zh-CN" altLang="en-US"/>
          </a:p>
        </p:txBody>
      </p:sp>
      <p:sp>
        <p:nvSpPr>
          <p:cNvPr id="1048750" name="灯片编号占位符 3"/>
          <p:cNvSpPr>
            <a:spLocks noGrp="1"/>
          </p:cNvSpPr>
          <p:nvPr>
            <p:ph type="sldNum" sz="quarter" idx="12"/>
            <p:custDataLst>
              <p:tags r:id="rId5"/>
            </p:custDataLst>
          </p:nvPr>
        </p:nvSpPr>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仅内容">
    <p:spTree>
      <p:nvGrpSpPr>
        <p:cNvPr id="49" name=""/>
        <p:cNvGrpSpPr/>
        <p:nvPr/>
      </p:nvGrpSpPr>
      <p:grpSpPr>
        <a:xfrm>
          <a:off x="0" y="0"/>
          <a:ext cx="0" cy="0"/>
        </a:xfrm>
      </p:grpSpPr>
      <p:pic>
        <p:nvPicPr>
          <p:cNvPr id="2097171" name="图片 7" descr="图片1_upscayl_4x_realesrgan-x4plus"/>
          <p:cNvPicPr>
            <a:picLocks noChangeAspect="1"/>
          </p:cNvPicPr>
          <p:nvPr userDrawn="1">
            <p:custDataLst>
              <p:tags r:id="rId2"/>
            </p:custDataLst>
          </p:nvPr>
        </p:nvPicPr>
        <p:blipFill>
          <a:blip r:embed="rId1"/>
          <a:stretch>
            <a:fillRect/>
          </a:stretch>
        </p:blipFill>
        <p:spPr>
          <a:xfrm>
            <a:off x="0" y="0"/>
            <a:ext cx="12192000" cy="6858000"/>
          </a:xfrm>
          <a:prstGeom prst="rect">
            <a:avLst/>
          </a:prstGeom>
        </p:spPr>
      </p:pic>
      <p:sp>
        <p:nvSpPr>
          <p:cNvPr id="1048752" name="正文"/>
          <p:cNvSpPr txBox="1">
            <a:spLocks noGrp="1"/>
          </p:cNvSpPr>
          <p:nvPr>
            <p:ph idx="1"/>
            <p:custDataLst>
              <p:tags r:id="rId3"/>
            </p:custDataLst>
          </p:nvPr>
        </p:nvSpPr>
        <p:spPr>
          <a:xfrm>
            <a:off x="608400" y="774000"/>
            <a:ext cx="10969200" cy="54828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itchFamily="34" charset="0"/>
              <a:buChar char="●"/>
              <a:defRPr kumimoji="0" lang="zh-CN" altLang="en-US" sz="1800" b="0" i="0" u="none" strike="noStrike" kern="1200" cap="none" spc="150" normalizeH="0" baseline="0" noProof="1">
                <a:ln>
                  <a:noFill/>
                  <a:prstDash val="sysDot"/>
                </a:ln>
                <a:solidFill>
                  <a:schemeClr val="tx1"/>
                </a:solidFill>
                <a:latin typeface="+mn-ea"/>
                <a:ea typeface="+mn-ea"/>
                <a:cs typeface="MiSans" panose="00000500000000000000" charset="-122"/>
                <a:sym typeface="+mn-ea"/>
              </a:defRPr>
            </a:lvl1pPr>
            <a:lvl2pPr marL="685800" marR="0" lvl="1" indent="-228600" fontAlgn="auto">
              <a:lnSpc>
                <a:spcPct val="120000"/>
              </a:lnSpc>
              <a:spcBef>
                <a:spcPct val="0"/>
              </a:spcBef>
              <a:spcAft>
                <a:spcPts val="600"/>
              </a:spcAft>
              <a:buFont typeface="Arial" pitchFamily="34" charset="0"/>
              <a:buChar char="●"/>
              <a:tabLst>
                <a:tab pos="1609725"/>
              </a:tabLst>
              <a:defRPr kumimoji="0" sz="1600" b="0" i="0" u="none" strike="noStrike" cap="none" spc="150" normalizeH="0" baseline="0">
                <a:solidFill>
                  <a:schemeClr val="tx1">
                    <a:lumMod val="95000"/>
                  </a:schemeClr>
                </a:solidFill>
                <a:latin typeface="+mn-ea"/>
                <a:ea typeface="+mn-ea"/>
              </a:defRPr>
            </a:lvl2pPr>
            <a:lvl3pPr marL="1143000" marR="0" lvl="2" indent="-228600" fontAlgn="auto">
              <a:lnSpc>
                <a:spcPct val="120000"/>
              </a:lnSpc>
              <a:spcBef>
                <a:spcPct val="0"/>
              </a:spcBef>
              <a:spcAft>
                <a:spcPts val="600"/>
              </a:spcAft>
              <a:buFont typeface="Arial" pitchFamily="34" charset="0"/>
              <a:buChar char="●"/>
              <a:defRPr kumimoji="0" sz="1600" b="0" i="0" u="none" strike="noStrike" cap="none" spc="150" normalizeH="0" baseline="0">
                <a:solidFill>
                  <a:schemeClr val="tx1">
                    <a:lumMod val="95000"/>
                  </a:schemeClr>
                </a:solidFill>
                <a:latin typeface="+mn-ea"/>
                <a:ea typeface="+mn-ea"/>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95000"/>
                  </a:schemeClr>
                </a:solidFill>
                <a:latin typeface="+mn-ea"/>
                <a:ea typeface="+mn-ea"/>
              </a:defRPr>
            </a:lvl4pPr>
            <a:lvl5pPr marL="2057400" marR="0" lvl="4" indent="-228600" fontAlgn="auto">
              <a:lnSpc>
                <a:spcPct val="120000"/>
              </a:lnSpc>
              <a:spcBef>
                <a:spcPct val="0"/>
              </a:spcBef>
              <a:spcAft>
                <a:spcPts val="300"/>
              </a:spcAft>
              <a:buFont typeface="Arial" pitchFamily="34" charset="0"/>
              <a:buChar char="•"/>
              <a:defRPr kumimoji="0" sz="1400" b="0" i="0" u="none" strike="noStrike" cap="none" spc="150" normalizeH="0" baseline="0">
                <a:solidFill>
                  <a:schemeClr val="tx1">
                    <a:lumMod val="95000"/>
                  </a:schemeClr>
                </a:solidFill>
                <a:latin typeface="+mn-ea"/>
                <a:ea typeface="+mn-ea"/>
              </a:defRPr>
            </a:lvl5pPr>
            <a:lvl6pPr indent="0">
              <a:lnSpc>
                <a:spcPct val="90000"/>
              </a:lnSpc>
              <a:spcBef>
                <a:spcPts val="500"/>
              </a:spcBef>
              <a:buFont typeface="Arial" pitchFamily="34" charset="0"/>
              <a:buNone/>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pPr lvl="0"/>
            <a:r>
              <a:rPr>
                <a:sym typeface="+mn-ea"/>
              </a:rPr>
              <a:t>单击此处编辑母版文本样式</a:t>
            </a:r>
            <a:endParaRPr>
              <a:sym typeface="+mn-ea"/>
            </a:endParaRPr>
          </a:p>
          <a:p>
            <a:pPr lvl="1"/>
            <a:r>
              <a:rPr err="1">
                <a:sym typeface="+mn-ea"/>
              </a:rPr>
              <a:t>第二级</a:t>
            </a:r>
            <a:endParaRPr>
              <a:sym typeface="+mn-ea"/>
            </a:endParaRPr>
          </a:p>
          <a:p>
            <a:pPr lvl="2"/>
            <a:r>
              <a:rPr err="1">
                <a:sym typeface="+mn-ea"/>
              </a:rPr>
              <a:t>第三级</a:t>
            </a:r>
            <a:endParaRPr>
              <a:sym typeface="+mn-ea"/>
            </a:endParaRPr>
          </a:p>
          <a:p>
            <a:pPr lvl="3"/>
            <a:r>
              <a:rPr err="1">
                <a:sym typeface="+mn-ea"/>
              </a:rPr>
              <a:t>第四级</a:t>
            </a:r>
            <a:endParaRPr>
              <a:sym typeface="+mn-ea"/>
            </a:endParaRPr>
          </a:p>
          <a:p>
            <a:pPr lvl="4"/>
            <a:r>
              <a:rPr err="1">
                <a:sym typeface="+mn-ea"/>
              </a:rPr>
              <a:t>第五级</a:t>
            </a:r>
            <a:endParaRPr>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56" name="页脚占位符 4"/>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标题和副标题">
    <p:spTree>
      <p:nvGrpSpPr>
        <p:cNvPr id="51" name=""/>
        <p:cNvGrpSpPr/>
        <p:nvPr/>
      </p:nvGrpSpPr>
      <p:grpSpPr>
        <a:xfrm>
          <a:off x="0" y="0"/>
          <a:ext cx="0" cy="0"/>
        </a:xfrm>
      </p:grpSpPr>
      <p:pic>
        <p:nvPicPr>
          <p:cNvPr id="2097173" name="图片 8" descr="图片1_upscayl_4x_realesrgan-x4plus"/>
          <p:cNvPicPr>
            <a:picLocks noChangeAspect="1"/>
          </p:cNvPicPr>
          <p:nvPr userDrawn="1">
            <p:custDataLst>
              <p:tags r:id="rId2"/>
            </p:custDataLst>
          </p:nvPr>
        </p:nvPicPr>
        <p:blipFill>
          <a:blip r:embed="rId1"/>
          <a:stretch>
            <a:fillRect/>
          </a:stretch>
        </p:blipFill>
        <p:spPr>
          <a:xfrm>
            <a:off x="0" y="0"/>
            <a:ext cx="12192000" cy="6858000"/>
          </a:xfrm>
          <a:prstGeom prst="rect">
            <a:avLst/>
          </a:prstGeom>
        </p:spPr>
      </p:pic>
      <p:cxnSp>
        <p:nvCxnSpPr>
          <p:cNvPr id="3145741" name="直接连接符 7"/>
          <p:cNvCxnSpPr/>
          <p:nvPr>
            <p:custDataLst>
              <p:tags r:id="rId3"/>
            </p:custDataLst>
          </p:nvPr>
        </p:nvCxnSpPr>
        <p:spPr>
          <a:xfrm flipH="1">
            <a:off x="4266966" y="1249129"/>
            <a:ext cx="3773638" cy="0"/>
          </a:xfrm>
          <a:prstGeom prst="line">
            <a:avLst/>
          </a:prstGeom>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avLst/>
          </a:prstGeom>
          <a:noFill/>
        </p:spPr>
        <p:txBody>
          <a:bodyPr vert="horz" wrap="square" rtlCol="0">
            <a:normAutofit/>
          </a:bodyPr>
          <a:lstStyle>
            <a:defPPr>
              <a:defRPr lang="zh-CN"/>
            </a:defPPr>
            <a:lvl1pPr marL="0" marR="0" lvl="0" algn="ctr" defTabSz="914400" rtl="0" eaLnBrk="1" fontAlgn="auto" latinLnBrk="0" hangingPunct="1">
              <a:lnSpc>
                <a:spcPct val="100000"/>
              </a:lnSpc>
              <a:buClrTx/>
              <a:buSzTx/>
              <a:buFontTx/>
              <a:buNone/>
              <a:defRPr kumimoji="0" lang="zh-CN" altLang="en-US" sz="3200" b="1" i="0" u="none" strike="noStrike" kern="1200" cap="none" spc="0" normalizeH="0" baseline="0" noProof="1">
                <a:solidFill>
                  <a:schemeClr val="tx1"/>
                </a:solidFill>
                <a:effectLst>
                  <a:innerShdw dist="12700" dir="16200000">
                    <a:schemeClr val="bg1">
                      <a:alpha val="70000"/>
                    </a:schemeClr>
                  </a:innerShdw>
                </a:effectLst>
                <a:latin typeface="+mj-ea"/>
                <a:ea typeface="+mj-ea"/>
                <a:cs typeface="MiSans" panose="00000500000000000000" charset="-122"/>
                <a:sym typeface="+mn-ea"/>
              </a:defRPr>
            </a:lvl1pPr>
          </a:lstStyle>
          <a:p>
            <a:pPr lvl="0" algn="ctr">
              <a:buClrTx/>
              <a:buSzTx/>
              <a:buFontTx/>
            </a:pPr>
            <a:r>
              <a:rPr>
                <a:sym typeface="+mn-ea"/>
              </a:rPr>
              <a:t>单击此处编辑母版标题样式</a:t>
            </a:r>
            <a:endParaRPr>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avLst/>
          </a:prstGeom>
          <a:noFill/>
        </p:spPr>
        <p:txBody>
          <a:bodyPr wrap="square" lIns="0" tIns="0" rIns="0" bIns="0" rtlCol="0" anchor="ctr">
            <a:normAutofit/>
          </a:bodyPr>
          <a:lstStyle>
            <a:lvl1pPr marL="0" marR="0" lvl="0" algn="ctr" defTabSz="914400" rtl="0" eaLnBrk="1" fontAlgn="auto" latinLnBrk="0" hangingPunct="1">
              <a:lnSpc>
                <a:spcPct val="100000"/>
              </a:lnSpc>
              <a:buClrTx/>
              <a:buSzTx/>
              <a:buFontTx/>
              <a:buNone/>
              <a:defRPr kumimoji="0" lang="zh-CN" altLang="en-US" sz="1600" b="1" i="0" u="none" strike="noStrike" kern="1200" cap="none" spc="0" normalizeH="0" baseline="0" noProof="1">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lvl="0" algn="ctr">
              <a:buClrTx/>
              <a:buSzTx/>
              <a:buFontTx/>
            </a:pPr>
            <a:r>
              <a:rPr>
                <a:sym typeface="+mn-ea"/>
              </a:rPr>
              <a:t>单击此处编辑母版副标题样式</a:t>
            </a:r>
            <a:endParaRPr>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66" name="页脚占位符 3"/>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末尾幻灯片">
    <p:spTree>
      <p:nvGrpSpPr>
        <p:cNvPr id="53" name=""/>
        <p:cNvGrpSpPr/>
        <p:nvPr/>
      </p:nvGrpSpPr>
      <p:grpSpPr>
        <a:xfrm>
          <a:off x="0" y="0"/>
          <a:ext cx="0" cy="0"/>
        </a:xfrm>
      </p:grpSpPr>
      <p:pic>
        <p:nvPicPr>
          <p:cNvPr id="2097175" name="图片 28" descr="背景图案  中度可信度描述已自动生成"/>
          <p:cNvPicPr>
            <a:picLocks noChangeAspect="1"/>
          </p:cNvPicPr>
          <p:nvPr>
            <p:custDataLst>
              <p:tags r:id="rId2"/>
            </p:custDataLst>
          </p:nvPr>
        </p:nvPicPr>
        <p:blipFill>
          <a:blip r:embed="rId1"/>
          <a:srcRect l="20213" t="8062" r="23686" b="11948"/>
          <a:stretch>
            <a:fillRect/>
          </a:stretch>
        </p:blipFill>
        <p:spPr>
          <a:xfrm flipH="1">
            <a:off x="0" y="635"/>
            <a:ext cx="12192000" cy="6857365"/>
          </a:xfrm>
          <a:custGeom>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avLst/>
          </a:prstGeom>
          <a:noFill/>
        </p:spPr>
        <p:txBody>
          <a:bodyPr wrap="square" lIns="0" tIns="0" rIns="0" bIns="0" rtlCol="0" anchor="ctr" anchorCtr="0">
            <a:normAutofit/>
          </a:bodyPr>
          <a:lstStyle>
            <a:lvl1pPr marL="0" marR="0" lvl="0" algn="l" defTabSz="914400" rtl="0" eaLnBrk="1" fontAlgn="auto" latinLnBrk="0" hangingPunct="1">
              <a:lnSpc>
                <a:spcPct val="120000"/>
              </a:lnSpc>
              <a:buClrTx/>
              <a:buSzTx/>
              <a:buFontTx/>
              <a:buNone/>
              <a:defRPr kumimoji="0" lang="zh-CN" altLang="en-US" sz="5800" b="1" i="0" u="none" strike="noStrike" kern="1200" cap="none" spc="300" normalizeH="0" baseline="0" noProof="1">
                <a:solidFill>
                  <a:schemeClr val="tx1"/>
                </a:solidFill>
                <a:effectLst>
                  <a:innerShdw dist="12700" dir="16200000">
                    <a:schemeClr val="lt1">
                      <a:alpha val="70000"/>
                    </a:schemeClr>
                  </a:innerShdw>
                </a:effectLst>
                <a:latin typeface="+mj-ea"/>
                <a:ea typeface="+mj-ea"/>
                <a:cs typeface="MiSans" panose="00000500000000000000" charset="-122"/>
                <a:sym typeface="+mn-ea"/>
              </a:defRPr>
            </a:lvl1pPr>
          </a:lstStyle>
          <a:p>
            <a:pPr lvl="0" algn="l">
              <a:lnSpc>
                <a:spcPct val="120000"/>
              </a:lnSpc>
              <a:buClrTx/>
              <a:buSzTx/>
              <a:buFontTx/>
            </a:pPr>
            <a:r>
              <a:rPr>
                <a:sym typeface="+mn-ea"/>
              </a:rPr>
              <a:t>单击此处编辑标题</a:t>
            </a:r>
            <a:endParaRPr>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avLst/>
          </a:prstGeom>
          <a:noFill/>
        </p:spPr>
        <p:txBody>
          <a:bodyPr wrap="square" lIns="0" tIns="0" rIns="0" bIns="0" rtlCol="0" anchor="ctr" anchorCtr="0">
            <a:normAutofit/>
          </a:bodyPr>
          <a:lstStyle>
            <a:lvl1pPr marL="0" marR="0" lvl="0" algn="l" defTabSz="914400" rtl="0" eaLnBrk="1" fontAlgn="auto" latinLnBrk="0" hangingPunct="1">
              <a:lnSpc>
                <a:spcPct val="120000"/>
              </a:lnSpc>
              <a:buClrTx/>
              <a:buSzTx/>
              <a:buFontTx/>
              <a:buNone/>
              <a:defRPr kumimoji="0" lang="zh-CN" altLang="en-US" sz="1600" b="1" i="0" u="none" strike="noStrike" kern="1200" cap="none" spc="0" normalizeH="0" baseline="0" noProof="1">
                <a:gradFill>
                  <a:gsLst>
                    <a:gs pos="0">
                      <a:schemeClr val="accent1"/>
                    </a:gs>
                    <a:gs pos="100000">
                      <a:schemeClr val="accent2"/>
                    </a:gs>
                  </a:gsLst>
                  <a:lin ang="0" scaled="0"/>
                </a:gradFill>
                <a:effectLst>
                  <a:innerShdw dist="12700" dir="16200000">
                    <a:schemeClr val="lt1">
                      <a:alpha val="70000"/>
                    </a:schemeClr>
                  </a:innerShdw>
                </a:effectLst>
                <a:latin typeface="+mj-ea"/>
                <a:ea typeface="+mj-ea"/>
                <a:cs typeface="MiSans" panose="00000500000000000000" charset="-122"/>
                <a:sym typeface="+mn-ea"/>
              </a:defRPr>
            </a:lvl1pPr>
          </a:lstStyle>
          <a:p>
            <a:pPr lvl="0" algn="l">
              <a:lnSpc>
                <a:spcPct val="120000"/>
              </a:lnSpc>
              <a:buClrTx/>
              <a:buSzTx/>
              <a:buFontTx/>
            </a:pPr>
            <a:r>
              <a:rPr>
                <a:sym typeface="+mn-ea"/>
              </a:rPr>
              <a:t>单击此处编辑文本</a:t>
            </a:r>
            <a:endParaRPr>
              <a:sym typeface="+mn-ea"/>
            </a:endParaRPr>
          </a:p>
        </p:txBody>
      </p:sp>
      <p:cxnSp>
        <p:nvCxnSpPr>
          <p:cNvPr id="3145743" name="直接连接符 6"/>
          <p:cNvCxnSpPr/>
          <p:nvPr>
            <p:custDataLst>
              <p:tags r:id="rId5"/>
            </p:custDataLst>
          </p:nvPr>
        </p:nvCxnSpPr>
        <p:spPr>
          <a:xfrm>
            <a:off x="1183005" y="3875405"/>
            <a:ext cx="4392000" cy="0"/>
          </a:xfrm>
          <a:prstGeom prst="line">
            <a:avLst/>
          </a:prstGeom>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lstStyle/>
          <a:p>
            <a:fld id="{297C79FE-DCC0-4620-A566-16CA7A0CE41F}" type="datetimeFigureOut">
              <a:rPr lang="zh-CN" altLang="en-US" smtClean="0"/>
              <a:t/>
            </a:fld>
            <a:endParaRPr lang="zh-CN" altLang="en-US"/>
          </a:p>
        </p:txBody>
      </p:sp>
      <p:sp>
        <p:nvSpPr>
          <p:cNvPr id="1048776" name="页脚占位符 4"/>
          <p:cNvSpPr>
            <a:spLocks noGrp="1"/>
          </p:cNvSpPr>
          <p:nvPr>
            <p:ph type="ftr" sz="quarter" idx="11"/>
            <p:custDataLst>
              <p:tags r:id="rId7"/>
            </p:custDataLst>
          </p:nvPr>
        </p:nvSpPr>
        <p:spPr>
          <a:xfrm>
            <a:off x="4038600" y="6356350"/>
            <a:ext cx="4114800" cy="365125"/>
          </a:xfrm>
        </p:spPr>
        <p:txBody>
          <a:bodyPr/>
          <a:lstStyle/>
          <a:p>
            <a:endParaRPr lang="zh-CN" altLang="en-US"/>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lstStyle/>
          <a:p>
            <a:fld id="{515A922F-1294-4387-9CB3-FCC8465D972A}" type="slidenum">
              <a:rPr lang="zh-CN" altLang="en-US" smtClean="0"/>
              <a:t/>
            </a:fld>
            <a:endParaRPr lang="zh-CN" altLang="en-US"/>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2.jpeg" /><Relationship Id="rId13" Type="http://schemas.openxmlformats.org/officeDocument/2006/relationships/tags" Target="../tags/tag76.xml" /><Relationship Id="rId14" Type="http://schemas.openxmlformats.org/officeDocument/2006/relationships/tags" Target="../tags/tag77.xml" /><Relationship Id="rId15" Type="http://schemas.openxmlformats.org/officeDocument/2006/relationships/tags" Target="../tags/tag78.xml" /><Relationship Id="rId16" Type="http://schemas.openxmlformats.org/officeDocument/2006/relationships/tags" Target="../tags/tag79.xml" /><Relationship Id="rId17" Type="http://schemas.openxmlformats.org/officeDocument/2006/relationships/tags" Target="../tags/tag80.xml" /><Relationship Id="rId18" Type="http://schemas.openxmlformats.org/officeDocument/2006/relationships/tags" Target="../tags/tag81.xml" /><Relationship Id="rId19" Type="http://schemas.openxmlformats.org/officeDocument/2006/relationships/tags" Target="../tags/tag82.xml" /><Relationship Id="rId2" Type="http://schemas.openxmlformats.org/officeDocument/2006/relationships/slideLayout" Target="../slideLayouts/slideLayout13.xml" /><Relationship Id="rId20" Type="http://schemas.openxmlformats.org/officeDocument/2006/relationships/tags" Target="../tags/tag83.xml" /><Relationship Id="rId21"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2"/>
      </p:bgRef>
    </p:bg>
    <p:spTree>
      <p:nvGrpSpPr>
        <p:cNvPr id="31" name=""/>
        <p:cNvGrpSpPr/>
        <p:nvPr/>
      </p:nvGrpSpPr>
      <p:grpSpPr>
        <a:xfrm>
          <a:off x="0" y="0"/>
          <a:ext cx="0" cy="0"/>
        </a:xfrm>
      </p:grpSpPr>
      <p:pic>
        <p:nvPicPr>
          <p:cNvPr id="2097153" name="图片 7" descr="图片1_upscayl_4x_realesrgan-x4plus"/>
          <p:cNvPicPr>
            <a:picLocks noChangeAspect="1"/>
          </p:cNvPicPr>
          <p:nvPr userDrawn="1">
            <p:custDataLst>
              <p:tags r:id="rId13"/>
            </p:custDataLst>
          </p:nvPr>
        </p:nvPicPr>
        <p:blipFill>
          <a:blip r:embed="rId12"/>
          <a:stretch>
            <a:fillRect/>
          </a:stretch>
        </p:blipFill>
        <p:spPr>
          <a:xfrm>
            <a:off x="0" y="-6221"/>
            <a:ext cx="12192000" cy="6858000"/>
          </a:xfrm>
          <a:prstGeom prst="rect">
            <a:avLst/>
          </a:prstGeom>
        </p:spPr>
      </p:pic>
      <p:cxnSp>
        <p:nvCxnSpPr>
          <p:cNvPr id="3145729" name="直接连接符 8"/>
          <p:cNvCxnSpPr/>
          <p:nvPr>
            <p:custDataLst>
              <p:tags r:id="rId14"/>
            </p:custDataLst>
          </p:nvPr>
        </p:nvCxnSpPr>
        <p:spPr>
          <a:xfrm flipH="1">
            <a:off x="4266966" y="1249129"/>
            <a:ext cx="3773638" cy="0"/>
          </a:xfrm>
          <a:prstGeom prst="line">
            <a:avLst/>
          </a:prstGeom>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7C79FE-DCC0-4620-A566-16CA7A0CE41F}" type="datetimeFigureOut">
              <a:rPr lang="zh-CN" altLang="en-US" smtClean="0"/>
              <a:t/>
            </a:fld>
            <a:endParaRPr lang="zh-CN" altLang="en-US"/>
          </a:p>
        </p:txBody>
      </p:sp>
      <p:sp>
        <p:nvSpPr>
          <p:cNvPr id="1048656" name="页脚占位符 11"/>
          <p:cNvSpPr>
            <a:spLocks noGrp="1"/>
          </p:cNvSpPr>
          <p:nvPr>
            <p:ph type="ftr" sz="quarter" idx="11"/>
            <p:custDataLst>
              <p:tags r:id="rId16"/>
            </p:custDataLst>
          </p:nvPr>
        </p:nvSpPr>
        <p:spPr>
          <a:xfrm>
            <a:off x="4038600" y="6356350"/>
            <a:ext cx="41148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A922F-1294-4387-9CB3-FCC8465D972A}" type="slidenum">
              <a:rPr lang="zh-CN" altLang="en-US" smtClean="0"/>
              <a:t/>
            </a:fld>
            <a:endParaRPr lang="zh-CN" altLang="en-US"/>
          </a:p>
        </p:txBody>
      </p:sp>
      <p:sp>
        <p:nvSpPr>
          <p:cNvPr id="1048660" name="文本占位符 1"/>
          <p:cNvSpPr>
            <a:spLocks noGrp="1"/>
          </p:cNvSpPr>
          <p:nvPr>
            <p:ph type="body" idx="21"/>
            <p:custDataLst>
              <p:tags r:id="rId18"/>
            </p:custDataLst>
          </p:nvPr>
        </p:nvSpPr>
        <p:spPr>
          <a:xfrm>
            <a:off x="608399" y="1400961"/>
            <a:ext cx="10969199" cy="4776002"/>
          </a:xfrm>
          <a:prstGeom prst="rect">
            <a:avLst/>
          </a:prstGeom>
        </p:spPr>
        <p:txBody>
          <a:bodyPr vert="horz" lIns="91440" tIns="45720" rIns="91440" bIns="45720" rtlCol="0">
            <a:normAutofit/>
          </a:bodyPr>
          <a:lstStyle>
            <a:lvl2pPr marR="0" lvl="1" indent="-228600" algn="l" rtl="0" eaLnBrk="1" fontAlgn="auto" latinLnBrk="0" hangingPunct="1">
              <a:lnSpc>
                <a:spcPct val="120000"/>
              </a:lnSpc>
              <a:spcBef>
                <a:spcPct val="0"/>
              </a:spcBef>
              <a:spcAft>
                <a:spcPts val="600"/>
              </a:spcAft>
              <a:buClrTx/>
              <a:buSzTx/>
              <a:buFont typeface="Arial" pitchFamily="34" charset="0"/>
              <a:buChar char="●"/>
              <a:tabLst>
                <a:tab pos="1609725"/>
              </a:tabLst>
              <a:defRPr kumimoji="0" sz="1600" b="0" i="0" u="none" strike="noStrike" kern="1200" cap="none" spc="150" normalizeH="0" baseline="0" noProof="1" err="1">
                <a:solidFill>
                  <a:schemeClr val="tx1">
                    <a:lumMod val="85000"/>
                  </a:schemeClr>
                </a:solidFill>
                <a:latin typeface="+mn-ea"/>
                <a:ea typeface="+mn-ea"/>
                <a:cs typeface="MiSans" panose="00000500000000000000" charset="-122"/>
                <a:sym typeface="+mn-ea"/>
              </a:defRPr>
            </a:lvl2pPr>
            <a:lvl3pPr marR="0" lvl="2" indent="-228600" algn="l" rtl="0" eaLnBrk="1" fontAlgn="auto" latinLnBrk="0" hangingPunct="1">
              <a:lnSpc>
                <a:spcPct val="120000"/>
              </a:lnSpc>
              <a:spcBef>
                <a:spcPct val="0"/>
              </a:spcBef>
              <a:spcAft>
                <a:spcPts val="600"/>
              </a:spcAft>
              <a:buClrTx/>
              <a:buSzTx/>
              <a:buFont typeface="Arial" pitchFamily="34" charset="0"/>
              <a:buChar char="●"/>
              <a:tabLst>
                <a:tab pos="1609725"/>
              </a:tabLst>
              <a:defRPr kumimoji="0" sz="1600" b="0" i="0" u="none" strike="noStrike" kern="1200" cap="none" spc="150" normalizeH="0" baseline="0" noProof="1" err="1">
                <a:solidFill>
                  <a:schemeClr val="tx1">
                    <a:lumMod val="85000"/>
                  </a:schemeClr>
                </a:solidFill>
                <a:latin typeface="+mn-ea"/>
                <a:ea typeface="+mn-ea"/>
                <a:cs typeface="MiSans" panose="00000500000000000000" charset="-122"/>
                <a:sym typeface="+mn-ea"/>
              </a:defRPr>
            </a:lvl3pPr>
            <a:lvl4pPr marR="0" lvl="3" indent="-228600" algn="l" rtl="0" eaLnBrk="1" fontAlgn="auto" latinLnBrk="0" hangingPunct="1">
              <a:lnSpc>
                <a:spcPct val="120000"/>
              </a:lnSpc>
              <a:spcBef>
                <a:spcPct val="0"/>
              </a:spcBef>
              <a:spcAft>
                <a:spcPts val="600"/>
              </a:spcAft>
              <a:buClrTx/>
              <a:buSzTx/>
              <a:buFont typeface="Arial" pitchFamily="34" charset="0"/>
              <a:buChar char="●"/>
              <a:tabLst>
                <a:tab pos="1609725"/>
              </a:tabLst>
              <a:defRPr kumimoji="0" sz="1600" b="0" i="0" u="none" strike="noStrike" kern="1200" cap="none" spc="150" normalizeH="0" baseline="0" noProof="1" err="1">
                <a:solidFill>
                  <a:schemeClr val="tx1">
                    <a:lumMod val="85000"/>
                  </a:schemeClr>
                </a:solidFill>
                <a:latin typeface="+mn-ea"/>
                <a:ea typeface="+mn-ea"/>
                <a:cs typeface="MiSans" panose="00000500000000000000" charset="-122"/>
                <a:sym typeface="+mn-ea"/>
              </a:defRPr>
            </a:lvl4pPr>
            <a:lvl5pPr marR="0" lvl="4" indent="-228600" algn="l" rtl="0" eaLnBrk="1" fontAlgn="auto" latinLnBrk="0" hangingPunct="1">
              <a:lnSpc>
                <a:spcPct val="120000"/>
              </a:lnSpc>
              <a:spcBef>
                <a:spcPct val="0"/>
              </a:spcBef>
              <a:spcAft>
                <a:spcPts val="600"/>
              </a:spcAft>
              <a:buClrTx/>
              <a:buSzTx/>
              <a:buFont typeface="Arial" pitchFamily="34" charset="0"/>
              <a:buChar char="●"/>
              <a:tabLst>
                <a:tab pos="1609725"/>
              </a:tabLst>
              <a:defRPr kumimoji="0" sz="1600" b="0" i="0" u="none" strike="noStrike" kern="1200" cap="none" spc="150" normalizeH="0" baseline="0" noProof="1" err="1">
                <a:solidFill>
                  <a:schemeClr val="tx1">
                    <a:lumMod val="85000"/>
                  </a:schemeClr>
                </a:solidFill>
                <a:latin typeface="+mn-ea"/>
                <a:ea typeface="+mn-ea"/>
                <a:cs typeface="MiSans" panose="00000500000000000000" charset="-122"/>
                <a:sym typeface="+mn-ea"/>
              </a:defRPr>
            </a:lvl5pPr>
          </a:lstStyle>
          <a:p>
            <a:pPr marL="228600" marR="0" lvl="0" indent="-228600" algn="l" defTabSz="914400" rtl="0" eaLnBrk="1" fontAlgn="auto" latinLnBrk="0" hangingPunct="1">
              <a:lnSpc>
                <a:spcPct val="130000"/>
              </a:lnSpc>
              <a:spcBef>
                <a:spcPts val="1200"/>
              </a:spcBef>
              <a:spcAft>
                <a:spcPct val="0"/>
              </a:spcAft>
              <a:buClrTx/>
              <a:buSzTx/>
              <a:buFont typeface="Arial" pitchFamily="34" charset="0"/>
              <a:buChar char="●"/>
            </a:pPr>
            <a:r>
              <a:rPr lang="zh-CN" altLang="en-US">
                <a:sym typeface="+mn-ea"/>
              </a:rPr>
              <a:t>单击此处编辑母版文本样式</a:t>
            </a:r>
            <a:endParaRPr lang="zh-CN" altLang="en-US">
              <a:sym typeface="+mn-ea"/>
            </a:endParaRPr>
          </a:p>
          <a:p>
            <a:pPr lvl="1">
              <a:spcBef>
                <a:spcPts val="1200"/>
              </a:spcBef>
              <a:spcAft>
                <a:spcPct val="0"/>
              </a:spcAft>
            </a:pPr>
            <a:r>
              <a:rPr lang="zh-CN" altLang="en-US">
                <a:sym typeface="+mn-ea"/>
              </a:rPr>
              <a:t>第二级</a:t>
            </a:r>
            <a:endParaRPr lang="zh-CN" altLang="en-US">
              <a:sym typeface="+mn-ea"/>
            </a:endParaRPr>
          </a:p>
          <a:p>
            <a:pPr lvl="2">
              <a:spcBef>
                <a:spcPts val="1200"/>
              </a:spcBef>
              <a:spcAft>
                <a:spcPct val="0"/>
              </a:spcAft>
            </a:pPr>
            <a:r>
              <a:rPr lang="zh-CN" altLang="en-US">
                <a:sym typeface="+mn-ea"/>
              </a:rPr>
              <a:t>第三级</a:t>
            </a:r>
            <a:endParaRPr lang="zh-CN" altLang="en-US">
              <a:sym typeface="+mn-ea"/>
            </a:endParaRPr>
          </a:p>
          <a:p>
            <a:pPr lvl="3">
              <a:spcBef>
                <a:spcPts val="1200"/>
              </a:spcBef>
              <a:spcAft>
                <a:spcPct val="0"/>
              </a:spcAft>
            </a:pPr>
            <a:r>
              <a:rPr lang="zh-CN" altLang="en-US">
                <a:sym typeface="+mn-ea"/>
              </a:rPr>
              <a:t>第四级</a:t>
            </a:r>
            <a:endParaRPr lang="zh-CN" altLang="en-US">
              <a:sym typeface="+mn-ea"/>
            </a:endParaRPr>
          </a:p>
          <a:p>
            <a:pPr lvl="4">
              <a:spcBef>
                <a:spcPts val="1200"/>
              </a:spcBef>
              <a:spcAft>
                <a:spcPct val="0"/>
              </a:spcAft>
            </a:pPr>
            <a:r>
              <a:rPr lang="zh-CN" altLang="en-US">
                <a:sym typeface="+mn-ea"/>
              </a:rPr>
              <a:t>第五级</a:t>
            </a:r>
            <a:endParaRPr lang="zh-CN" altLang="en-US">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avLst/>
          </a:prstGeom>
          <a:noFill/>
        </p:spPr>
        <p:txBody>
          <a:bodyPr vert="horz" wrap="square" lIns="91440" tIns="45720" rIns="91440" bIns="45720" rtlCol="0" anchor="ctr">
            <a:normAutofit/>
          </a:bodyPr>
          <a:lstStyle/>
          <a:p>
            <a:pPr marL="0" marR="0" lvl="0" algn="ctr" fontAlgn="auto">
              <a:lnSpc>
                <a:spcPct val="100000"/>
              </a:lnSpc>
              <a:buClrTx/>
              <a:buSzTx/>
              <a:buFontTx/>
            </a:pPr>
            <a:r>
              <a:rPr lang="zh-CN" altLang="en-US"/>
              <a:t>单击此处编辑母版标题样式</a:t>
            </a:r>
            <a:endParaRPr lang="zh-CN" altLang="en-US"/>
          </a:p>
        </p:txBody>
      </p:sp>
      <p:sp>
        <p:nvSpPr>
          <p:cNvPr id="1048664" name="KSO_TEMPLATE" hidden="1"/>
          <p:cNvSpPr/>
          <p:nvPr userDrawn="1">
            <p:custDataLst>
              <p:tags r:id="rId20"/>
            </p:custDataLst>
          </p:nvPr>
        </p:nvSpPr>
        <p:spPr>
          <a:xfrm flipH="1">
            <a:off x="0" y="0"/>
            <a:ext cx="0" cy="0"/>
          </a:xfrm>
          <a:prstGeom prst="rect">
            <a:avLst/>
          </a:prstGeom>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dk1" tx1="lt1" bg2="dk2" tx2="lt2" accent1="accent1" accent2="accent2" accent3="accent3" accent4="accent4" accent5="accent5" accent6="accent6" hlink="hlink" folHlink="folHlink"/>
  <p:sldLayoutIdLst>
    <p:sldLayoutId id="2147483660" r:id="rId1"/>
    <p:sldLayoutId id="2147485884" r:id="rId2"/>
    <p:sldLayoutId id="2147485885" r:id="rId3"/>
    <p:sldLayoutId id="2147485886" r:id="rId4"/>
    <p:sldLayoutId id="2147485887" r:id="rId5"/>
    <p:sldLayoutId id="2147485888" r:id="rId6"/>
    <p:sldLayoutId id="2147485889" r:id="rId7"/>
    <p:sldLayoutId id="2147485890" r:id="rId8"/>
    <p:sldLayoutId id="2147485891" r:id="rId9"/>
    <p:sldLayoutId id="2147485892" r:id="rId10"/>
    <p:sldLayoutId id="2147485893" r:id="rId11"/>
  </p:sldLayoutIdLst>
  <mc:AlternateContent>
    <mc:Choice xmlns:p14="http://schemas.microsoft.com/office/powerpoint/2010/main" Requires="p14">
      <p:transition spd="slow" p14:dur="1500">
        <p:random/>
      </p:transition>
    </mc:Choice>
    <mc:Fallback>
      <p:transition spd="slow">
        <p:random/>
      </p:transition>
    </mc:Fallback>
  </mc:AlternateContent>
  <p:timing/>
  <p:txStyles>
    <p:titleStyle>
      <a:lvl1pPr algn="l" defTabSz="914400" rtl="0" eaLnBrk="1" latinLnBrk="0" hangingPunct="1">
        <a:lnSpc>
          <a:spcPct val="90000"/>
        </a:lnSpc>
        <a:spcBef>
          <a:spcPct val="0"/>
        </a:spcBef>
        <a:buNone/>
        <a:defRPr kumimoji="0" lang="zh-CN" altLang="en-US" sz="3200" b="1" i="0" u="none" strike="noStrike" kern="1200" cap="none" spc="0" normalizeH="0" baseline="0" smtClean="0">
          <a:solidFill>
            <a:schemeClr val="tx1"/>
          </a:solidFill>
          <a:effectLst>
            <a:innerShdw dist="12700" dir="16200000">
              <a:schemeClr val="bg1">
                <a:alpha val="70000"/>
              </a:schemeClr>
            </a:innerShdw>
          </a:effectLst>
          <a:latin typeface="+mj-ea"/>
          <a:ea typeface="+mj-ea"/>
          <a:cs typeface="MiSans" panose="00000500000000000000" charset="-122"/>
        </a:defRPr>
      </a:lvl1pPr>
    </p:titleStyle>
    <p:bodyStyle>
      <a:lvl1pPr marL="228600" indent="-228600" algn="l" defTabSz="914400" rtl="0" eaLnBrk="1" latinLnBrk="0" hangingPunct="1">
        <a:lnSpc>
          <a:spcPct val="90000"/>
        </a:lnSpc>
        <a:spcBef>
          <a:spcPts val="1000"/>
        </a:spcBef>
        <a:buFont typeface="Arial" pitchFamily="34" charset="0"/>
        <a:buChar char="•"/>
        <a:defRPr kumimoji="0" lang="zh-CN" altLang="en-US" sz="1800" b="0" i="0" u="none" strike="noStrike" kern="1200" cap="none" spc="150" normalizeH="0" baseline="0" noProof="1" smtClean="0">
          <a:ln>
            <a:noFill/>
            <a:prstDash val="sysDot"/>
          </a:ln>
          <a:solidFill>
            <a:schemeClr val="tx1"/>
          </a:solidFill>
          <a:latin typeface="+mn-ea"/>
          <a:ea typeface="+mn-ea"/>
          <a:cs typeface="MiSans" panose="00000500000000000000" charset="-122"/>
          <a:sym typeface="+mn-ea"/>
        </a:defRPr>
      </a:lvl1pPr>
      <a:lvl2pPr marL="685800" marR="0" indent="-228600" algn="l" defTabSz="914400" rtl="0" eaLnBrk="1" fontAlgn="auto" latinLnBrk="0" hangingPunct="1">
        <a:lnSpc>
          <a:spcPct val="120000"/>
        </a:lnSpc>
        <a:spcBef>
          <a:spcPts val="1200"/>
        </a:spcBef>
        <a:spcAft>
          <a:spcPct val="0"/>
        </a:spcAft>
        <a:buClrTx/>
        <a:buSzTx/>
        <a:buFont typeface="Arial" pitchFamily="34" charset="0"/>
        <a:buChar char="•"/>
        <a:tabLst>
          <a:tab pos="1609725"/>
        </a:tabLst>
        <a:defRPr kumimoji="0" lang="zh-CN" altLang="en-US" sz="1600" b="0" i="0" u="none" strike="noStrike" kern="1200" cap="none" spc="150" normalizeH="0" baseline="0" noProof="1" smtClean="0">
          <a:solidFill>
            <a:schemeClr val="tx1">
              <a:lumMod val="85000"/>
            </a:schemeClr>
          </a:solidFill>
          <a:latin typeface="+mn-ea"/>
          <a:ea typeface="+mn-ea"/>
          <a:cs typeface="MiSans" panose="00000500000000000000" charset="-122"/>
          <a:sym typeface="+mn-ea"/>
        </a:defRPr>
      </a:lvl2pPr>
      <a:lvl3pPr marL="1143000" marR="0" indent="-228600" algn="l" defTabSz="914400" rtl="0" eaLnBrk="1" fontAlgn="auto" latinLnBrk="0" hangingPunct="1">
        <a:lnSpc>
          <a:spcPct val="120000"/>
        </a:lnSpc>
        <a:spcBef>
          <a:spcPts val="1200"/>
        </a:spcBef>
        <a:spcAft>
          <a:spcPct val="0"/>
        </a:spcAft>
        <a:buClrTx/>
        <a:buSzTx/>
        <a:buFont typeface="Arial" pitchFamily="34" charset="0"/>
        <a:buChar char="•"/>
        <a:tabLst>
          <a:tab pos="1609725"/>
        </a:tabLst>
        <a:defRPr kumimoji="0" lang="zh-CN" altLang="en-US" sz="1600" b="0" i="0" u="none" strike="noStrike" kern="1200" cap="none" spc="150" normalizeH="0" baseline="0" noProof="1" smtClean="0">
          <a:solidFill>
            <a:schemeClr val="tx1">
              <a:lumMod val="85000"/>
            </a:schemeClr>
          </a:solidFill>
          <a:latin typeface="+mn-ea"/>
          <a:ea typeface="+mn-ea"/>
          <a:cs typeface="MiSans" panose="00000500000000000000" charset="-122"/>
          <a:sym typeface="+mn-ea"/>
        </a:defRPr>
      </a:lvl3pPr>
      <a:lvl4pPr marL="1600200" marR="0" indent="-228600" algn="l" defTabSz="914400" rtl="0" eaLnBrk="1" fontAlgn="auto" latinLnBrk="0" hangingPunct="1">
        <a:lnSpc>
          <a:spcPct val="120000"/>
        </a:lnSpc>
        <a:spcBef>
          <a:spcPts val="1200"/>
        </a:spcBef>
        <a:spcAft>
          <a:spcPct val="0"/>
        </a:spcAft>
        <a:buClrTx/>
        <a:buSzTx/>
        <a:buFont typeface="Arial" pitchFamily="34" charset="0"/>
        <a:buChar char="•"/>
        <a:tabLst>
          <a:tab pos="1609725"/>
        </a:tabLst>
        <a:defRPr kumimoji="0" lang="zh-CN" altLang="en-US" sz="1600" b="0" i="0" u="none" strike="noStrike" kern="1200" cap="none" spc="150" normalizeH="0" baseline="0" noProof="1" smtClean="0">
          <a:solidFill>
            <a:schemeClr val="tx1">
              <a:lumMod val="85000"/>
            </a:schemeClr>
          </a:solidFill>
          <a:latin typeface="+mn-ea"/>
          <a:ea typeface="+mn-ea"/>
          <a:cs typeface="MiSans" panose="00000500000000000000" charset="-122"/>
          <a:sym typeface="+mn-ea"/>
        </a:defRPr>
      </a:lvl4pPr>
      <a:lvl5pPr marL="2057400" marR="0" indent="-228600" algn="l" defTabSz="914400" rtl="0" eaLnBrk="1" fontAlgn="auto" latinLnBrk="0" hangingPunct="1">
        <a:lnSpc>
          <a:spcPct val="120000"/>
        </a:lnSpc>
        <a:spcBef>
          <a:spcPts val="1200"/>
        </a:spcBef>
        <a:spcAft>
          <a:spcPct val="0"/>
        </a:spcAft>
        <a:buClrTx/>
        <a:buSzTx/>
        <a:buFont typeface="Arial" pitchFamily="34" charset="0"/>
        <a:buChar char="•"/>
        <a:tabLst>
          <a:tab pos="1609725"/>
        </a:tabLst>
        <a:defRPr kumimoji="0" lang="zh-CN" altLang="en-US" sz="1600" b="0" i="0" u="none" strike="noStrike" kern="1200" cap="none" spc="150" normalizeH="0" baseline="0" noProof="1">
          <a:solidFill>
            <a:schemeClr val="tx1">
              <a:lumMod val="85000"/>
            </a:schemeClr>
          </a:solidFill>
          <a:latin typeface="+mn-ea"/>
          <a:ea typeface="+mn-ea"/>
          <a:cs typeface="MiSans" panose="00000500000000000000" charset="-122"/>
          <a:sym typeface="+mn-ea"/>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84.xml" /><Relationship Id="rId4" Type="http://schemas.openxmlformats.org/officeDocument/2006/relationships/tags" Target="../tags/tag85.xml" /><Relationship Id="rId5" Type="http://schemas.openxmlformats.org/officeDocument/2006/relationships/tags" Target="../tags/tag86.xml" /><Relationship Id="rId6" Type="http://schemas.openxmlformats.org/officeDocument/2006/relationships/tags" Target="../tags/tag87.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95.xml" /><Relationship Id="rId11" Type="http://schemas.openxmlformats.org/officeDocument/2006/relationships/tags" Target="../tags/tag96.xml" /><Relationship Id="rId12" Type="http://schemas.openxmlformats.org/officeDocument/2006/relationships/tags" Target="../tags/tag97.xml" /><Relationship Id="rId13" Type="http://schemas.openxmlformats.org/officeDocument/2006/relationships/tags" Target="../tags/tag98.xml" /><Relationship Id="rId14" Type="http://schemas.openxmlformats.org/officeDocument/2006/relationships/tags" Target="../tags/tag99.xml" /><Relationship Id="rId15" Type="http://schemas.openxmlformats.org/officeDocument/2006/relationships/tags" Target="../tags/tag100.xml" /><Relationship Id="rId16" Type="http://schemas.openxmlformats.org/officeDocument/2006/relationships/tags" Target="../tags/tag101.xml" /><Relationship Id="rId17" Type="http://schemas.openxmlformats.org/officeDocument/2006/relationships/tags" Target="../tags/tag102.xml" /><Relationship Id="rId18" Type="http://schemas.openxmlformats.org/officeDocument/2006/relationships/tags" Target="../tags/tag103.xml" /><Relationship Id="rId19" Type="http://schemas.openxmlformats.org/officeDocument/2006/relationships/tags" Target="../tags/tag104.xml" /><Relationship Id="rId2" Type="http://schemas.openxmlformats.org/officeDocument/2006/relationships/notesSlide" Target="../notesSlides/notesSlide2.xml" /><Relationship Id="rId20" Type="http://schemas.openxmlformats.org/officeDocument/2006/relationships/tags" Target="../tags/tag105.xml" /><Relationship Id="rId21" Type="http://schemas.openxmlformats.org/officeDocument/2006/relationships/tags" Target="../tags/tag106.xml" /><Relationship Id="rId22" Type="http://schemas.openxmlformats.org/officeDocument/2006/relationships/tags" Target="../tags/tag107.xml" /><Relationship Id="rId3" Type="http://schemas.openxmlformats.org/officeDocument/2006/relationships/tags" Target="../tags/tag88.xml" /><Relationship Id="rId4" Type="http://schemas.openxmlformats.org/officeDocument/2006/relationships/tags" Target="../tags/tag89.xml" /><Relationship Id="rId5" Type="http://schemas.openxmlformats.org/officeDocument/2006/relationships/tags" Target="../tags/tag90.xml" /><Relationship Id="rId6" Type="http://schemas.openxmlformats.org/officeDocument/2006/relationships/tags" Target="../tags/tag91.xml" /><Relationship Id="rId7" Type="http://schemas.openxmlformats.org/officeDocument/2006/relationships/tags" Target="../tags/tag92.xml" /><Relationship Id="rId8" Type="http://schemas.openxmlformats.org/officeDocument/2006/relationships/tags" Target="../tags/tag93.xml" /><Relationship Id="rId9" Type="http://schemas.openxmlformats.org/officeDocument/2006/relationships/tags" Target="../tags/tag9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xml" /><Relationship Id="rId3" Type="http://schemas.openxmlformats.org/officeDocument/2006/relationships/tags" Target="../tags/tag108.xml" /><Relationship Id="rId4" Type="http://schemas.openxmlformats.org/officeDocument/2006/relationships/tags" Target="../tags/tag109.xml" /><Relationship Id="rId5" Type="http://schemas.openxmlformats.org/officeDocument/2006/relationships/tags" Target="../tags/tag110.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xml" /><Relationship Id="rId3" Type="http://schemas.openxmlformats.org/officeDocument/2006/relationships/tags" Target="../tags/tag111.xml" /><Relationship Id="rId4" Type="http://schemas.openxmlformats.org/officeDocument/2006/relationships/tags" Target="../tags/tag112.xml" /><Relationship Id="rId5" Type="http://schemas.openxmlformats.org/officeDocument/2006/relationships/tags" Target="../tags/tag1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14.xml" /><Relationship Id="rId3" Type="http://schemas.openxmlformats.org/officeDocument/2006/relationships/tags" Target="../tags/tag1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16.xml" /><Relationship Id="rId3" Type="http://schemas.openxmlformats.org/officeDocument/2006/relationships/tags" Target="../tags/tag117.xml" /><Relationship Id="rId4" Type="http://schemas.openxmlformats.org/officeDocument/2006/relationships/tags" Target="../tags/tag118.xml" /><Relationship Id="rId5" Type="http://schemas.openxmlformats.org/officeDocument/2006/relationships/tags" Target="../tags/tag11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28.xml" /><Relationship Id="rId11" Type="http://schemas.openxmlformats.org/officeDocument/2006/relationships/tags" Target="../tags/tag129.xml" /><Relationship Id="rId12" Type="http://schemas.openxmlformats.org/officeDocument/2006/relationships/tags" Target="../tags/tag130.xml" /><Relationship Id="rId13" Type="http://schemas.openxmlformats.org/officeDocument/2006/relationships/tags" Target="../tags/tag131.xml" /><Relationship Id="rId2" Type="http://schemas.openxmlformats.org/officeDocument/2006/relationships/tags" Target="../tags/tag120.xml" /><Relationship Id="rId3" Type="http://schemas.openxmlformats.org/officeDocument/2006/relationships/tags" Target="../tags/tag121.xml" /><Relationship Id="rId4" Type="http://schemas.openxmlformats.org/officeDocument/2006/relationships/tags" Target="../tags/tag122.xml" /><Relationship Id="rId5" Type="http://schemas.openxmlformats.org/officeDocument/2006/relationships/tags" Target="../tags/tag123.xml" /><Relationship Id="rId6" Type="http://schemas.openxmlformats.org/officeDocument/2006/relationships/tags" Target="../tags/tag124.xml" /><Relationship Id="rId7" Type="http://schemas.openxmlformats.org/officeDocument/2006/relationships/tags" Target="../tags/tag125.xml" /><Relationship Id="rId8" Type="http://schemas.openxmlformats.org/officeDocument/2006/relationships/tags" Target="../tags/tag126.xml" /><Relationship Id="rId9" Type="http://schemas.openxmlformats.org/officeDocument/2006/relationships/tags" Target="../tags/tag12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5.xml" /><Relationship Id="rId3" Type="http://schemas.openxmlformats.org/officeDocument/2006/relationships/tags" Target="../tags/tag132.xml" /><Relationship Id="rId4" Type="http://schemas.openxmlformats.org/officeDocument/2006/relationships/tags" Target="../tags/tag133.xml" /><Relationship Id="rId5" Type="http://schemas.openxmlformats.org/officeDocument/2006/relationships/tags" Target="../tags/tag13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3.xml" /><Relationship Id="rId11" Type="http://schemas.openxmlformats.org/officeDocument/2006/relationships/tags" Target="../tags/tag144.xml" /><Relationship Id="rId12" Type="http://schemas.openxmlformats.org/officeDocument/2006/relationships/tags" Target="../tags/tag145.xml" /><Relationship Id="rId13" Type="http://schemas.openxmlformats.org/officeDocument/2006/relationships/tags" Target="../tags/tag146.xml" /><Relationship Id="rId14" Type="http://schemas.openxmlformats.org/officeDocument/2006/relationships/tags" Target="../tags/tag147.xml" /><Relationship Id="rId15" Type="http://schemas.openxmlformats.org/officeDocument/2006/relationships/tags" Target="../tags/tag148.xml" /><Relationship Id="rId16" Type="http://schemas.openxmlformats.org/officeDocument/2006/relationships/tags" Target="../tags/tag149.xml" /><Relationship Id="rId17" Type="http://schemas.openxmlformats.org/officeDocument/2006/relationships/tags" Target="../tags/tag150.xml" /><Relationship Id="rId18" Type="http://schemas.openxmlformats.org/officeDocument/2006/relationships/tags" Target="../tags/tag151.xml" /><Relationship Id="rId19" Type="http://schemas.openxmlformats.org/officeDocument/2006/relationships/tags" Target="../tags/tag152.xml" /><Relationship Id="rId2" Type="http://schemas.openxmlformats.org/officeDocument/2006/relationships/tags" Target="../tags/tag135.xml" /><Relationship Id="rId20" Type="http://schemas.openxmlformats.org/officeDocument/2006/relationships/tags" Target="../tags/tag153.xml" /><Relationship Id="rId21" Type="http://schemas.openxmlformats.org/officeDocument/2006/relationships/tags" Target="../tags/tag154.xml" /><Relationship Id="rId22" Type="http://schemas.openxmlformats.org/officeDocument/2006/relationships/tags" Target="../tags/tag155.xml" /><Relationship Id="rId23" Type="http://schemas.openxmlformats.org/officeDocument/2006/relationships/tags" Target="../tags/tag156.xml" /><Relationship Id="rId24" Type="http://schemas.openxmlformats.org/officeDocument/2006/relationships/tags" Target="../tags/tag157.xml" /><Relationship Id="rId25" Type="http://schemas.openxmlformats.org/officeDocument/2006/relationships/tags" Target="../tags/tag158.xml" /><Relationship Id="rId26" Type="http://schemas.openxmlformats.org/officeDocument/2006/relationships/tags" Target="../tags/tag159.xml" /><Relationship Id="rId27" Type="http://schemas.openxmlformats.org/officeDocument/2006/relationships/tags" Target="../tags/tag160.xml" /><Relationship Id="rId28" Type="http://schemas.openxmlformats.org/officeDocument/2006/relationships/tags" Target="../tags/tag161.xml" /><Relationship Id="rId29" Type="http://schemas.openxmlformats.org/officeDocument/2006/relationships/tags" Target="../tags/tag162.xml" /><Relationship Id="rId3" Type="http://schemas.openxmlformats.org/officeDocument/2006/relationships/tags" Target="../tags/tag136.xml" /><Relationship Id="rId30" Type="http://schemas.openxmlformats.org/officeDocument/2006/relationships/tags" Target="../tags/tag163.xml" /><Relationship Id="rId4" Type="http://schemas.openxmlformats.org/officeDocument/2006/relationships/tags" Target="../tags/tag137.xml" /><Relationship Id="rId5" Type="http://schemas.openxmlformats.org/officeDocument/2006/relationships/tags" Target="../tags/tag138.xml" /><Relationship Id="rId6" Type="http://schemas.openxmlformats.org/officeDocument/2006/relationships/tags" Target="../tags/tag139.xml" /><Relationship Id="rId7" Type="http://schemas.openxmlformats.org/officeDocument/2006/relationships/tags" Target="../tags/tag140.xml" /><Relationship Id="rId8" Type="http://schemas.openxmlformats.org/officeDocument/2006/relationships/tags" Target="../tags/tag141.xml" /><Relationship Id="rId9" Type="http://schemas.openxmlformats.org/officeDocument/2006/relationships/tags" Target="../tags/tag14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72.xml" /><Relationship Id="rId11" Type="http://schemas.openxmlformats.org/officeDocument/2006/relationships/tags" Target="../tags/tag173.xml" /><Relationship Id="rId12" Type="http://schemas.openxmlformats.org/officeDocument/2006/relationships/tags" Target="../tags/tag174.xml" /><Relationship Id="rId13" Type="http://schemas.openxmlformats.org/officeDocument/2006/relationships/tags" Target="../tags/tag175.xml" /><Relationship Id="rId2" Type="http://schemas.openxmlformats.org/officeDocument/2006/relationships/tags" Target="../tags/tag164.xml" /><Relationship Id="rId3" Type="http://schemas.openxmlformats.org/officeDocument/2006/relationships/tags" Target="../tags/tag165.xml" /><Relationship Id="rId4" Type="http://schemas.openxmlformats.org/officeDocument/2006/relationships/tags" Target="../tags/tag166.xml" /><Relationship Id="rId5" Type="http://schemas.openxmlformats.org/officeDocument/2006/relationships/tags" Target="../tags/tag167.xml" /><Relationship Id="rId6" Type="http://schemas.openxmlformats.org/officeDocument/2006/relationships/tags" Target="../tags/tag168.xml" /><Relationship Id="rId7" Type="http://schemas.openxmlformats.org/officeDocument/2006/relationships/tags" Target="../tags/tag169.xml" /><Relationship Id="rId8" Type="http://schemas.openxmlformats.org/officeDocument/2006/relationships/tags" Target="../tags/tag170.xml" /><Relationship Id="rId9" Type="http://schemas.openxmlformats.org/officeDocument/2006/relationships/tags" Target="../tags/tag17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4.xml" /><Relationship Id="rId11" Type="http://schemas.openxmlformats.org/officeDocument/2006/relationships/tags" Target="../tags/tag185.xml" /><Relationship Id="rId12" Type="http://schemas.openxmlformats.org/officeDocument/2006/relationships/tags" Target="../tags/tag186.xml" /><Relationship Id="rId13" Type="http://schemas.openxmlformats.org/officeDocument/2006/relationships/tags" Target="../tags/tag187.xml" /><Relationship Id="rId2" Type="http://schemas.openxmlformats.org/officeDocument/2006/relationships/tags" Target="../tags/tag176.xml" /><Relationship Id="rId3" Type="http://schemas.openxmlformats.org/officeDocument/2006/relationships/tags" Target="../tags/tag177.xml" /><Relationship Id="rId4" Type="http://schemas.openxmlformats.org/officeDocument/2006/relationships/tags" Target="../tags/tag178.xml" /><Relationship Id="rId5" Type="http://schemas.openxmlformats.org/officeDocument/2006/relationships/tags" Target="../tags/tag179.xml" /><Relationship Id="rId6" Type="http://schemas.openxmlformats.org/officeDocument/2006/relationships/tags" Target="../tags/tag180.xml" /><Relationship Id="rId7" Type="http://schemas.openxmlformats.org/officeDocument/2006/relationships/tags" Target="../tags/tag181.xml" /><Relationship Id="rId8" Type="http://schemas.openxmlformats.org/officeDocument/2006/relationships/tags" Target="../tags/tag182.xml" /><Relationship Id="rId9" Type="http://schemas.openxmlformats.org/officeDocument/2006/relationships/tags" Target="../tags/tag18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6.xml" /><Relationship Id="rId3" Type="http://schemas.openxmlformats.org/officeDocument/2006/relationships/tags" Target="../tags/tag188.xml" /><Relationship Id="rId4" Type="http://schemas.openxmlformats.org/officeDocument/2006/relationships/tags" Target="../tags/tag189.xml" /><Relationship Id="rId5" Type="http://schemas.openxmlformats.org/officeDocument/2006/relationships/tags" Target="../tags/tag19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9.xml" /><Relationship Id="rId11" Type="http://schemas.openxmlformats.org/officeDocument/2006/relationships/tags" Target="../tags/tag200.xml" /><Relationship Id="rId12" Type="http://schemas.openxmlformats.org/officeDocument/2006/relationships/tags" Target="../tags/tag201.xml" /><Relationship Id="rId13" Type="http://schemas.openxmlformats.org/officeDocument/2006/relationships/tags" Target="../tags/tag202.xml" /><Relationship Id="rId14" Type="http://schemas.openxmlformats.org/officeDocument/2006/relationships/tags" Target="../tags/tag203.xml" /><Relationship Id="rId15" Type="http://schemas.openxmlformats.org/officeDocument/2006/relationships/tags" Target="../tags/tag204.xml" /><Relationship Id="rId2" Type="http://schemas.openxmlformats.org/officeDocument/2006/relationships/tags" Target="../tags/tag191.xml" /><Relationship Id="rId3" Type="http://schemas.openxmlformats.org/officeDocument/2006/relationships/tags" Target="../tags/tag192.xml" /><Relationship Id="rId4" Type="http://schemas.openxmlformats.org/officeDocument/2006/relationships/tags" Target="../tags/tag193.xml" /><Relationship Id="rId5" Type="http://schemas.openxmlformats.org/officeDocument/2006/relationships/tags" Target="../tags/tag194.xml" /><Relationship Id="rId6" Type="http://schemas.openxmlformats.org/officeDocument/2006/relationships/tags" Target="../tags/tag195.xml" /><Relationship Id="rId7" Type="http://schemas.openxmlformats.org/officeDocument/2006/relationships/tags" Target="../tags/tag196.xml" /><Relationship Id="rId8" Type="http://schemas.openxmlformats.org/officeDocument/2006/relationships/tags" Target="../tags/tag197.xml" /><Relationship Id="rId9" Type="http://schemas.openxmlformats.org/officeDocument/2006/relationships/tags" Target="../tags/tag19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3.xml" /><Relationship Id="rId11" Type="http://schemas.openxmlformats.org/officeDocument/2006/relationships/tags" Target="../tags/tag214.xml" /><Relationship Id="rId12" Type="http://schemas.openxmlformats.org/officeDocument/2006/relationships/tags" Target="../tags/tag215.xml" /><Relationship Id="rId13" Type="http://schemas.openxmlformats.org/officeDocument/2006/relationships/tags" Target="../tags/tag216.xml" /><Relationship Id="rId14" Type="http://schemas.openxmlformats.org/officeDocument/2006/relationships/tags" Target="../tags/tag217.xml" /><Relationship Id="rId15" Type="http://schemas.openxmlformats.org/officeDocument/2006/relationships/tags" Target="../tags/tag218.xml" /><Relationship Id="rId16" Type="http://schemas.openxmlformats.org/officeDocument/2006/relationships/tags" Target="../tags/tag219.xml" /><Relationship Id="rId17" Type="http://schemas.openxmlformats.org/officeDocument/2006/relationships/tags" Target="../tags/tag220.xml" /><Relationship Id="rId2" Type="http://schemas.openxmlformats.org/officeDocument/2006/relationships/tags" Target="../tags/tag205.xml" /><Relationship Id="rId3" Type="http://schemas.openxmlformats.org/officeDocument/2006/relationships/tags" Target="../tags/tag206.xml" /><Relationship Id="rId4" Type="http://schemas.openxmlformats.org/officeDocument/2006/relationships/tags" Target="../tags/tag207.xml" /><Relationship Id="rId5" Type="http://schemas.openxmlformats.org/officeDocument/2006/relationships/tags" Target="../tags/tag208.xml" /><Relationship Id="rId6" Type="http://schemas.openxmlformats.org/officeDocument/2006/relationships/tags" Target="../tags/tag209.xml" /><Relationship Id="rId7" Type="http://schemas.openxmlformats.org/officeDocument/2006/relationships/tags" Target="../tags/tag210.xml" /><Relationship Id="rId8" Type="http://schemas.openxmlformats.org/officeDocument/2006/relationships/tags" Target="../tags/tag211.xml" /><Relationship Id="rId9" Type="http://schemas.openxmlformats.org/officeDocument/2006/relationships/tags" Target="../tags/tag2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381100770370060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标题 3"/>
          <p:cNvSpPr>
            <a:spLocks noGrp="1"/>
          </p:cNvSpPr>
          <p:nvPr>
            <p:ph type="title" idx="4"/>
            <p:custDataLst>
              <p:tags r:id="rId3"/>
            </p:custDataLst>
          </p:nvPr>
        </p:nvSpPr>
        <p:spPr>
          <a:xfrm>
            <a:off x="1163955" y="2496185"/>
            <a:ext cx="7683500" cy="1132205"/>
          </a:xfrm>
        </p:spPr>
        <p:txBody>
          <a:bodyPr>
            <a:normAutofit fontScale="90000"/>
          </a:bodyPr>
          <a:lstStyle/>
          <a:p>
            <a:r>
              <a:rPr lang="zh-CN" altLang="en-US"/>
              <a:t>房屋建筑与装饰工程消耗量定额</a:t>
            </a:r>
            <a:endParaRPr lang="zh-CN" altLang="en-US"/>
          </a:p>
        </p:txBody>
      </p:sp>
      <p:sp>
        <p:nvSpPr>
          <p:cNvPr id="1048650" name="文本占位符 4"/>
          <p:cNvSpPr>
            <a:spLocks noGrp="1"/>
          </p:cNvSpPr>
          <p:nvPr>
            <p:ph type="body" idx="3"/>
            <p:custDataLst>
              <p:tags r:id="rId4"/>
            </p:custDataLst>
          </p:nvPr>
        </p:nvSpPr>
        <p:spPr>
          <a:xfrm>
            <a:off x="1163955" y="1983740"/>
            <a:ext cx="7683500" cy="512445"/>
          </a:xfrm>
        </p:spPr>
        <p:txBody>
          <a:bodyPr>
            <a:normAutofit fontScale="92857" lnSpcReduction="20000"/>
          </a:bodyPr>
          <a:lstStyle/>
          <a:p>
            <a:r>
              <a:rPr lang="zh-CN" altLang="en-US"/>
              <a:t>添加文档副标题</a:t>
            </a:r>
            <a:endParaRPr lang="zh-CN" altLang="en-US"/>
          </a:p>
        </p:txBody>
      </p:sp>
      <p:sp>
        <p:nvSpPr>
          <p:cNvPr id="1048652" name="文本占位符 5"/>
          <p:cNvSpPr>
            <a:spLocks noGrp="1"/>
          </p:cNvSpPr>
          <p:nvPr>
            <p:ph type="body" idx="2"/>
            <p:custDataLst>
              <p:tags r:id="rId5"/>
            </p:custDataLst>
          </p:nvPr>
        </p:nvSpPr>
        <p:spPr>
          <a:xfrm>
            <a:off x="1163955" y="4164965"/>
            <a:ext cx="7683500" cy="427355"/>
          </a:xfrm>
        </p:spPr>
        <p:txBody>
          <a:bodyPr/>
          <a:lstStyle/>
          <a:p>
            <a:r>
              <a:rPr lang="zh-CN" altLang="en-US"/>
              <a:t>汇报人：XXX</a:t>
            </a:r>
            <a:endParaRPr lang="zh-CN" altLang="en-US"/>
          </a:p>
        </p:txBody>
      </p:sp>
    </p:spTree>
    <p:custDataLst>
      <p:tags r:id="rId6"/>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57" name=""/>
        <p:cNvGrpSpPr/>
        <p:nvPr/>
      </p:nvGrpSpPr>
      <p:grpSpPr>
        <a:xfrm>
          <a:off x="0" y="0"/>
          <a:ext cx="0" cy="0"/>
        </a:xfrm>
      </p:grpSpPr>
      <p:sp>
        <p:nvSpPr>
          <p:cNvPr id="1048792" name="文本占位符 4"/>
          <p:cNvSpPr>
            <a:spLocks noGrp="1"/>
          </p:cNvSpPr>
          <p:nvPr>
            <p:ph type="body" idx="2"/>
            <p:custDataLst>
              <p:tags r:id="rId3"/>
            </p:custDataLst>
          </p:nvPr>
        </p:nvSpPr>
        <p:spPr>
          <a:xfrm>
            <a:off x="689610" y="4238625"/>
            <a:ext cx="4030345" cy="878840"/>
          </a:xfrm>
        </p:spPr>
        <p:txBody>
          <a:bodyPr>
            <a:normAutofit fontScale="88636" lnSpcReduction="20000"/>
          </a:bodyPr>
          <a:lstStyle/>
          <a:p>
            <a:r>
              <a:rPr lang="zh-CN" altLang="en-US"/>
              <a:t>CONTENTS</a:t>
            </a:r>
            <a:endParaRPr lang="zh-CN" altLang="en-US"/>
          </a:p>
        </p:txBody>
      </p:sp>
      <p:sp>
        <p:nvSpPr>
          <p:cNvPr id="1048794" name="标题 5"/>
          <p:cNvSpPr>
            <a:spLocks noGrp="1"/>
          </p:cNvSpPr>
          <p:nvPr>
            <p:ph type="title" idx="1"/>
            <p:custDataLst>
              <p:tags r:id="rId4"/>
            </p:custDataLst>
          </p:nvPr>
        </p:nvSpPr>
        <p:spPr>
          <a:xfrm>
            <a:off x="681355" y="5132705"/>
            <a:ext cx="4038600" cy="878840"/>
          </a:xfrm>
        </p:spPr>
        <p:txBody>
          <a:bodyPr>
            <a:normAutofit fontScale="90000"/>
          </a:bodyPr>
          <a:lstStyle/>
          <a:p>
            <a:r>
              <a:rPr lang="zh-CN" altLang="en-US"/>
              <a:t>目录</a:t>
            </a:r>
            <a:endParaRPr lang="zh-CN" altLang="en-US"/>
          </a:p>
        </p:txBody>
      </p:sp>
      <p:cxnSp>
        <p:nvCxnSpPr>
          <p:cNvPr id="3145747" name="直接连接符 36"/>
          <p:cNvCxnSpPr/>
          <p:nvPr>
            <p:custDataLst>
              <p:tags r:id="rId5"/>
            </p:custDataLst>
          </p:nvPr>
        </p:nvCxnSpPr>
        <p:spPr>
          <a:xfrm>
            <a:off x="2739691" y="1844664"/>
            <a:ext cx="5490210" cy="0"/>
          </a:xfrm>
          <a:prstGeom prst="line">
            <a:avLst/>
          </a:prstGeom>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p:nvPr>
            <p:custDataLst>
              <p:tags r:id="rId6"/>
            </p:custDataLst>
          </p:nvPr>
        </p:nvCxnSpPr>
        <p:spPr>
          <a:xfrm>
            <a:off x="3462902" y="2562731"/>
            <a:ext cx="5353685" cy="0"/>
          </a:xfrm>
          <a:prstGeom prst="line">
            <a:avLst/>
          </a:prstGeom>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p:nvPr>
            <p:custDataLst>
              <p:tags r:id="rId7"/>
            </p:custDataLst>
          </p:nvPr>
        </p:nvCxnSpPr>
        <p:spPr>
          <a:xfrm>
            <a:off x="4264218" y="3259843"/>
            <a:ext cx="5047615" cy="0"/>
          </a:xfrm>
          <a:prstGeom prst="line">
            <a:avLst/>
          </a:prstGeom>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8"/>
            </p:custDataLst>
          </p:nvPr>
        </p:nvSpPr>
        <p:spPr>
          <a:xfrm>
            <a:off x="3294380" y="1238250"/>
            <a:ext cx="625475" cy="481965"/>
          </a:xfrm>
          <a:prstGeom prst="rect">
            <a:avLst/>
          </a:prstGeom>
          <a:noFill/>
        </p:spPr>
        <p:txBody>
          <a:bodyPr wrap="square" lIns="0" tIns="0" rIns="0" bIns="0" rtlCol="0" anchor="b" anchorCtr="0">
            <a:normAutofit fontScale="78571"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buClrTx/>
              <a:buSzTx/>
              <a:buFontTx/>
            </a:pPr>
            <a:r>
              <a:rPr lang="en-US" altLang="zh-CN" sz="2800">
                <a:ln>
                  <a:solidFill>
                    <a:schemeClr val="accent1"/>
                  </a:solidFill>
                </a:ln>
                <a:noFill/>
                <a:latin typeface="MiSans Heavy"/>
                <a:cs typeface="MiSans" panose="00000500000000000000" charset="-122"/>
              </a:rPr>
              <a:t>01.</a:t>
            </a:r>
            <a:endParaRPr lang="en-US" altLang="zh-CN" sz="2800">
              <a:ln>
                <a:solidFill>
                  <a:schemeClr val="accent1"/>
                </a:solidFill>
              </a:ln>
              <a:noFill/>
              <a:latin typeface="MiSans Heavy"/>
              <a:cs typeface="MiSans" panose="00000500000000000000" charset="-122"/>
            </a:endParaRPr>
          </a:p>
        </p:txBody>
      </p:sp>
      <p:sp>
        <p:nvSpPr>
          <p:cNvPr id="1048798" name="标题"/>
          <p:cNvSpPr txBox="1"/>
          <p:nvPr>
            <p:custDataLst>
              <p:tags r:id="rId9"/>
            </p:custDataLst>
          </p:nvPr>
        </p:nvSpPr>
        <p:spPr>
          <a:xfrm>
            <a:off x="4018280" y="1265555"/>
            <a:ext cx="7150735" cy="439420"/>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700">
                <a:effectLst/>
                <a:latin typeface="+mj-ea"/>
                <a:ea typeface="+mj-ea"/>
                <a:cs typeface="MiSans" panose="00000500000000000000" charset="-122"/>
              </a:rPr>
              <a:t>单击此处添加文本</a:t>
            </a:r>
            <a:endParaRPr lang="zh-CN" altLang="en-US" sz="1700">
              <a:effectLst/>
              <a:latin typeface="+mj-ea"/>
              <a:ea typeface="+mj-ea"/>
              <a:cs typeface="MiSans" panose="00000500000000000000" charset="-122"/>
            </a:endParaRPr>
          </a:p>
        </p:txBody>
      </p:sp>
      <p:sp>
        <p:nvSpPr>
          <p:cNvPr id="1048800" name="序号"/>
          <p:cNvSpPr txBox="1"/>
          <p:nvPr>
            <p:custDataLst>
              <p:tags r:id="rId10"/>
            </p:custDataLst>
          </p:nvPr>
        </p:nvSpPr>
        <p:spPr>
          <a:xfrm>
            <a:off x="3785870" y="1960880"/>
            <a:ext cx="625475" cy="481965"/>
          </a:xfrm>
          <a:prstGeom prst="rect">
            <a:avLst/>
          </a:prstGeom>
          <a:noFill/>
        </p:spPr>
        <p:txBody>
          <a:bodyPr wrap="square" lIns="0" tIns="0" rIns="0" bIns="0" rtlCol="0" anchor="b" anchorCtr="0">
            <a:normAutofit fontScale="78571"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buClrTx/>
              <a:buSzTx/>
              <a:buFontTx/>
            </a:pPr>
            <a:r>
              <a:rPr lang="en-US" altLang="zh-CN" sz="2800">
                <a:ln>
                  <a:solidFill>
                    <a:schemeClr val="accent1"/>
                  </a:solidFill>
                </a:ln>
                <a:noFill/>
                <a:latin typeface="MiSans Heavy"/>
                <a:cs typeface="MiSans" panose="00000500000000000000" charset="-122"/>
              </a:rPr>
              <a:t>02.</a:t>
            </a:r>
            <a:endParaRPr lang="en-US" altLang="zh-CN" sz="2800">
              <a:ln>
                <a:solidFill>
                  <a:schemeClr val="accent1"/>
                </a:solidFill>
              </a:ln>
              <a:noFill/>
              <a:latin typeface="MiSans Heavy"/>
              <a:cs typeface="MiSans" panose="00000500000000000000" charset="-122"/>
            </a:endParaRPr>
          </a:p>
        </p:txBody>
      </p:sp>
      <p:sp>
        <p:nvSpPr>
          <p:cNvPr id="1048802" name="标题"/>
          <p:cNvSpPr txBox="1"/>
          <p:nvPr>
            <p:custDataLst>
              <p:tags r:id="rId11"/>
            </p:custDataLst>
          </p:nvPr>
        </p:nvSpPr>
        <p:spPr>
          <a:xfrm>
            <a:off x="4591050" y="1988185"/>
            <a:ext cx="6578600" cy="439420"/>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700">
                <a:effectLst/>
                <a:latin typeface="+mj-ea"/>
                <a:ea typeface="+mj-ea"/>
                <a:cs typeface="MiSans" panose="00000500000000000000" charset="-122"/>
              </a:rPr>
              <a:t>房屋建筑与装饰工程消耗量定额概述</a:t>
            </a:r>
            <a:endParaRPr lang="zh-CN" altLang="en-US" sz="1700">
              <a:effectLst/>
              <a:latin typeface="+mj-ea"/>
              <a:ea typeface="+mj-ea"/>
              <a:cs typeface="MiSans" panose="00000500000000000000" charset="-122"/>
            </a:endParaRPr>
          </a:p>
        </p:txBody>
      </p:sp>
      <p:sp>
        <p:nvSpPr>
          <p:cNvPr id="1048804" name="序号"/>
          <p:cNvSpPr txBox="1"/>
          <p:nvPr>
            <p:custDataLst>
              <p:tags r:id="rId12"/>
            </p:custDataLst>
          </p:nvPr>
        </p:nvSpPr>
        <p:spPr>
          <a:xfrm>
            <a:off x="4368165" y="2639695"/>
            <a:ext cx="625475" cy="481965"/>
          </a:xfrm>
          <a:prstGeom prst="rect">
            <a:avLst/>
          </a:prstGeom>
          <a:noFill/>
        </p:spPr>
        <p:txBody>
          <a:bodyPr wrap="square" lIns="0" tIns="0" rIns="0" bIns="0" rtlCol="0" anchor="b" anchorCtr="0">
            <a:normAutofit fontScale="78571"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buClrTx/>
              <a:buSzTx/>
              <a:buFontTx/>
            </a:pPr>
            <a:r>
              <a:rPr lang="en-US" altLang="zh-CN" sz="2800">
                <a:ln>
                  <a:solidFill>
                    <a:schemeClr val="accent1"/>
                  </a:solidFill>
                </a:ln>
                <a:noFill/>
                <a:latin typeface="MiSans Heavy"/>
                <a:cs typeface="MiSans" panose="00000500000000000000" charset="-122"/>
              </a:rPr>
              <a:t>03.</a:t>
            </a:r>
            <a:endParaRPr lang="en-US" altLang="zh-CN" sz="2800">
              <a:ln>
                <a:solidFill>
                  <a:schemeClr val="accent1"/>
                </a:solidFill>
              </a:ln>
              <a:noFill/>
              <a:latin typeface="MiSans Heavy"/>
              <a:cs typeface="MiSans" panose="00000500000000000000" charset="-122"/>
            </a:endParaRPr>
          </a:p>
        </p:txBody>
      </p:sp>
      <p:sp>
        <p:nvSpPr>
          <p:cNvPr id="1048806" name="标题"/>
          <p:cNvSpPr txBox="1"/>
          <p:nvPr>
            <p:custDataLst>
              <p:tags r:id="rId13"/>
            </p:custDataLst>
          </p:nvPr>
        </p:nvSpPr>
        <p:spPr>
          <a:xfrm>
            <a:off x="5163185" y="2672080"/>
            <a:ext cx="6005830" cy="439420"/>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700">
                <a:effectLst/>
                <a:latin typeface="+mj-ea"/>
                <a:ea typeface="+mj-ea"/>
                <a:cs typeface="MiSans" panose="00000500000000000000" charset="-122"/>
              </a:rPr>
              <a:t>房屋建筑与装饰工程消耗量定额内容</a:t>
            </a:r>
            <a:endParaRPr lang="zh-CN" altLang="en-US" sz="1700">
              <a:effectLst/>
              <a:latin typeface="+mj-ea"/>
              <a:ea typeface="+mj-ea"/>
              <a:cs typeface="MiSans" panose="00000500000000000000" charset="-122"/>
            </a:endParaRPr>
          </a:p>
        </p:txBody>
      </p:sp>
      <p:cxnSp>
        <p:nvCxnSpPr>
          <p:cNvPr id="3145753" name="直接连接符 9"/>
          <p:cNvCxnSpPr/>
          <p:nvPr>
            <p:custDataLst>
              <p:tags r:id="rId14"/>
            </p:custDataLst>
          </p:nvPr>
        </p:nvCxnSpPr>
        <p:spPr>
          <a:xfrm>
            <a:off x="4432601" y="4007474"/>
            <a:ext cx="5481320" cy="0"/>
          </a:xfrm>
          <a:prstGeom prst="line">
            <a:avLst/>
          </a:prstGeom>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p:nvPr>
            <p:custDataLst>
              <p:tags r:id="rId15"/>
            </p:custDataLst>
          </p:nvPr>
        </p:nvCxnSpPr>
        <p:spPr>
          <a:xfrm>
            <a:off x="5155812" y="4725541"/>
            <a:ext cx="5337175" cy="0"/>
          </a:xfrm>
          <a:prstGeom prst="line">
            <a:avLst/>
          </a:prstGeom>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6"/>
            </p:custDataLst>
          </p:nvPr>
        </p:nvSpPr>
        <p:spPr>
          <a:xfrm>
            <a:off x="4942840" y="3365500"/>
            <a:ext cx="625475" cy="481965"/>
          </a:xfrm>
          <a:prstGeom prst="rect">
            <a:avLst/>
          </a:prstGeom>
          <a:noFill/>
        </p:spPr>
        <p:txBody>
          <a:bodyPr wrap="square" lIns="0" tIns="0" rIns="0" bIns="0" rtlCol="0" anchor="b" anchorCtr="0">
            <a:normAutofit fontScale="78571"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buClrTx/>
              <a:buSzTx/>
              <a:buFontTx/>
            </a:pPr>
            <a:r>
              <a:rPr lang="en-US" altLang="zh-CN" sz="2800">
                <a:ln>
                  <a:solidFill>
                    <a:schemeClr val="accent1"/>
                  </a:solidFill>
                </a:ln>
                <a:noFill/>
                <a:latin typeface="MiSans Heavy"/>
                <a:cs typeface="MiSans" panose="00000500000000000000" charset="-122"/>
              </a:rPr>
              <a:t>04.</a:t>
            </a:r>
            <a:endParaRPr lang="en-US" altLang="zh-CN" sz="2800">
              <a:ln>
                <a:solidFill>
                  <a:schemeClr val="accent1"/>
                </a:solidFill>
              </a:ln>
              <a:noFill/>
              <a:latin typeface="MiSans Heavy"/>
              <a:cs typeface="MiSans" panose="00000500000000000000" charset="-122"/>
            </a:endParaRPr>
          </a:p>
        </p:txBody>
      </p:sp>
      <p:sp>
        <p:nvSpPr>
          <p:cNvPr id="1048810" name="标题"/>
          <p:cNvSpPr txBox="1"/>
          <p:nvPr>
            <p:custDataLst>
              <p:tags r:id="rId17"/>
            </p:custDataLst>
          </p:nvPr>
        </p:nvSpPr>
        <p:spPr>
          <a:xfrm>
            <a:off x="5666740" y="3392805"/>
            <a:ext cx="5502910" cy="439420"/>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700">
                <a:effectLst/>
                <a:latin typeface="+mj-ea"/>
                <a:ea typeface="+mj-ea"/>
                <a:cs typeface="MiSans" panose="00000500000000000000" charset="-122"/>
              </a:rPr>
              <a:t>房屋建筑与装饰工程消耗量定额编制方法</a:t>
            </a:r>
            <a:endParaRPr lang="zh-CN" altLang="en-US" sz="1700">
              <a:effectLst/>
              <a:latin typeface="+mj-ea"/>
              <a:ea typeface="+mj-ea"/>
              <a:cs typeface="MiSans" panose="00000500000000000000" charset="-122"/>
            </a:endParaRPr>
          </a:p>
        </p:txBody>
      </p:sp>
      <p:sp>
        <p:nvSpPr>
          <p:cNvPr id="1048812" name="序号"/>
          <p:cNvSpPr txBox="1"/>
          <p:nvPr>
            <p:custDataLst>
              <p:tags r:id="rId18"/>
            </p:custDataLst>
          </p:nvPr>
        </p:nvSpPr>
        <p:spPr>
          <a:xfrm>
            <a:off x="5478780" y="4123690"/>
            <a:ext cx="625475" cy="481965"/>
          </a:xfrm>
          <a:prstGeom prst="rect">
            <a:avLst/>
          </a:prstGeom>
          <a:noFill/>
        </p:spPr>
        <p:txBody>
          <a:bodyPr wrap="square" lIns="0" tIns="0" rIns="0" bIns="0" rtlCol="0" anchor="b" anchorCtr="0">
            <a:normAutofit fontScale="78571"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buClrTx/>
              <a:buSzTx/>
              <a:buFontTx/>
            </a:pPr>
            <a:r>
              <a:rPr lang="en-US" altLang="zh-CN" sz="2800">
                <a:ln>
                  <a:solidFill>
                    <a:schemeClr val="accent1"/>
                  </a:solidFill>
                </a:ln>
                <a:noFill/>
                <a:latin typeface="MiSans Heavy"/>
                <a:cs typeface="MiSans" panose="00000500000000000000" charset="-122"/>
              </a:rPr>
              <a:t>05.</a:t>
            </a:r>
            <a:endParaRPr lang="en-US" altLang="zh-CN" sz="2800">
              <a:ln>
                <a:solidFill>
                  <a:schemeClr val="accent1"/>
                </a:solidFill>
              </a:ln>
              <a:noFill/>
              <a:latin typeface="MiSans Heavy"/>
              <a:cs typeface="MiSans" panose="00000500000000000000" charset="-122"/>
            </a:endParaRPr>
          </a:p>
        </p:txBody>
      </p:sp>
      <p:sp>
        <p:nvSpPr>
          <p:cNvPr id="1048814" name="标题"/>
          <p:cNvSpPr txBox="1"/>
          <p:nvPr>
            <p:custDataLst>
              <p:tags r:id="rId19"/>
            </p:custDataLst>
          </p:nvPr>
        </p:nvSpPr>
        <p:spPr>
          <a:xfrm>
            <a:off x="6283960" y="4150995"/>
            <a:ext cx="4886325" cy="439420"/>
          </a:xfrm>
          <a:prstGeom prst="rect">
            <a:avLst/>
          </a:prstGeom>
          <a:noFill/>
        </p:spPr>
        <p:txBody>
          <a:bodyPr wrap="square" lIns="0" tIns="0" rIns="0" bIns="0" rtlCol="0" anchor="b"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700">
                <a:effectLst/>
                <a:latin typeface="+mj-ea"/>
                <a:ea typeface="+mj-ea"/>
                <a:cs typeface="MiSans" panose="00000500000000000000" charset="-122"/>
              </a:rPr>
              <a:t>房屋建筑与装饰工程消耗量定额应用</a:t>
            </a:r>
            <a:endParaRPr lang="zh-CN" altLang="en-US" sz="1700">
              <a:effectLst/>
              <a:latin typeface="+mj-ea"/>
              <a:ea typeface="+mj-ea"/>
              <a:cs typeface="MiSans" panose="00000500000000000000" charset="-122"/>
            </a:endParaRPr>
          </a:p>
        </p:txBody>
      </p:sp>
      <p:sp>
        <p:nvSpPr>
          <p:cNvPr id="1048816" name="序号"/>
          <p:cNvSpPr txBox="1"/>
          <p:nvPr>
            <p:custDataLst>
              <p:tags r:id="rId20"/>
            </p:custDataLst>
          </p:nvPr>
        </p:nvSpPr>
        <p:spPr>
          <a:xfrm>
            <a:off x="6061075" y="4802505"/>
            <a:ext cx="625475" cy="481965"/>
          </a:xfrm>
          <a:prstGeom prst="rect">
            <a:avLst/>
          </a:prstGeom>
          <a:noFill/>
        </p:spPr>
        <p:txBody>
          <a:bodyPr wrap="square" lIns="0" tIns="0" rIns="0" bIns="0" rtlCol="0" anchor="b" anchorCtr="0">
            <a:normAutofit fontScale="78571"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buClrTx/>
              <a:buSzTx/>
              <a:buFontTx/>
            </a:pPr>
            <a:r>
              <a:rPr lang="en-US" altLang="zh-CN" sz="2800">
                <a:ln>
                  <a:solidFill>
                    <a:schemeClr val="accent1"/>
                  </a:solidFill>
                </a:ln>
                <a:noFill/>
                <a:latin typeface="MiSans Heavy"/>
                <a:cs typeface="MiSans" panose="00000500000000000000" charset="-122"/>
              </a:rPr>
              <a:t>06.</a:t>
            </a:r>
            <a:endParaRPr lang="en-US" altLang="zh-CN" sz="2800">
              <a:ln>
                <a:solidFill>
                  <a:schemeClr val="accent1"/>
                </a:solidFill>
              </a:ln>
              <a:noFill/>
              <a:latin typeface="MiSans Heavy"/>
              <a:cs typeface="MiSans" panose="00000500000000000000" charset="-122"/>
            </a:endParaRPr>
          </a:p>
        </p:txBody>
      </p:sp>
      <p:sp>
        <p:nvSpPr>
          <p:cNvPr id="1048818" name="标题"/>
          <p:cNvSpPr txBox="1"/>
          <p:nvPr>
            <p:custDataLst>
              <p:tags r:id="rId21"/>
            </p:custDataLst>
          </p:nvPr>
        </p:nvSpPr>
        <p:spPr>
          <a:xfrm>
            <a:off x="6856095" y="4834890"/>
            <a:ext cx="4313555" cy="439420"/>
          </a:xfrm>
          <a:prstGeom prst="rect">
            <a:avLst/>
          </a:prstGeom>
          <a:noFill/>
        </p:spPr>
        <p:txBody>
          <a:bodyPr wrap="square" lIns="0" tIns="0" rIns="0" bIns="0" rtlCol="0" anchor="b" anchorCtr="0">
            <a:normAutofit fontScale="7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effectLst/>
                <a:latin typeface="+mj-ea"/>
                <a:ea typeface="+mj-ea"/>
                <a:cs typeface="MiSans" panose="00000500000000000000" charset="-122"/>
              </a:rPr>
              <a:t>房屋建筑与装饰工程消耗量定额修订与完善</a:t>
            </a:r>
            <a:endParaRPr lang="zh-CN" altLang="en-US" sz="2400">
              <a:effectLst/>
              <a:latin typeface="+mj-ea"/>
              <a:ea typeface="+mj-ea"/>
              <a:cs typeface="MiSans" panose="00000500000000000000" charset="-122"/>
            </a:endParaRPr>
          </a:p>
        </p:txBody>
      </p:sp>
    </p:spTree>
    <p:custDataLst>
      <p:tags r:id="rId22"/>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65" name=""/>
        <p:cNvGrpSpPr/>
        <p:nvPr/>
      </p:nvGrpSpPr>
      <p:grpSpPr>
        <a:xfrm>
          <a:off x="0" y="0"/>
          <a:ext cx="0" cy="0"/>
        </a:xfrm>
      </p:grpSpPr>
      <p:sp>
        <p:nvSpPr>
          <p:cNvPr id="1048856" name="标题 1"/>
          <p:cNvSpPr>
            <a:spLocks noGrp="1"/>
          </p:cNvSpPr>
          <p:nvPr>
            <p:ph type="title" idx="2"/>
            <p:custDataLst>
              <p:tags r:id="rId3"/>
            </p:custDataLst>
          </p:nvPr>
        </p:nvSpPr>
        <p:spPr>
          <a:xfrm>
            <a:off x="1336040" y="1631315"/>
            <a:ext cx="5967095" cy="3479165"/>
          </a:xfrm>
        </p:spPr>
        <p:txBody>
          <a:bodyPr/>
          <a:lstStyle/>
          <a:p>
            <a:r>
              <a:rPr lang="zh-CN" altLang="en-US"/>
              <a:t>添加章节标题</a:t>
            </a:r>
            <a:endParaRPr lang="zh-CN" altLang="en-US"/>
          </a:p>
        </p:txBody>
      </p:sp>
      <p:sp>
        <p:nvSpPr>
          <p:cNvPr id="1048858" name="文本占位符 3"/>
          <p:cNvSpPr>
            <a:spLocks noGrp="1"/>
          </p:cNvSpPr>
          <p:nvPr>
            <p:ph type="body" idx="1"/>
            <p:custDataLst>
              <p:tags r:id="rId4"/>
            </p:custDataLst>
          </p:nvPr>
        </p:nvSpPr>
        <p:spPr>
          <a:xfrm>
            <a:off x="6690995" y="1631315"/>
            <a:ext cx="3646805" cy="3479165"/>
          </a:xfrm>
        </p:spPr>
        <p:txBody>
          <a:bodyPr/>
          <a:lstStyle/>
          <a:p>
            <a:r>
              <a:rPr lang="zh-CN" altLang="en-US"/>
              <a:t>01</a:t>
            </a:r>
            <a:endParaRPr lang="zh-CN" altLang="en-US"/>
          </a:p>
        </p:txBody>
      </p:sp>
    </p:spTree>
    <p:custDataLst>
      <p:tags r:id="rId5"/>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3" name=""/>
        <p:cNvGrpSpPr/>
        <p:nvPr/>
      </p:nvGrpSpPr>
      <p:grpSpPr>
        <a:xfrm>
          <a:off x="0" y="0"/>
          <a:ext cx="0" cy="0"/>
        </a:xfrm>
      </p:grpSpPr>
      <p:sp>
        <p:nvSpPr>
          <p:cNvPr id="1048892" name="标题 1"/>
          <p:cNvSpPr>
            <a:spLocks noGrp="1"/>
          </p:cNvSpPr>
          <p:nvPr>
            <p:ph type="title" idx="2"/>
            <p:custDataLst>
              <p:tags r:id="rId3"/>
            </p:custDataLst>
          </p:nvPr>
        </p:nvSpPr>
        <p:spPr>
          <a:xfrm>
            <a:off x="1336040" y="1631315"/>
            <a:ext cx="5967095" cy="3479165"/>
          </a:xfrm>
        </p:spPr>
        <p:txBody>
          <a:bodyPr/>
          <a:lstStyle/>
          <a:p>
            <a:r>
              <a:rPr lang="zh-CN" altLang="en-US"/>
              <a:t>房屋建筑与装饰工程消耗量定额概述</a:t>
            </a:r>
            <a:endParaRPr lang="zh-CN" altLang="en-US"/>
          </a:p>
        </p:txBody>
      </p:sp>
      <p:sp>
        <p:nvSpPr>
          <p:cNvPr id="1048894" name="文本占位符 3"/>
          <p:cNvSpPr>
            <a:spLocks noGrp="1"/>
          </p:cNvSpPr>
          <p:nvPr>
            <p:ph type="body" idx="1"/>
            <p:custDataLst>
              <p:tags r:id="rId4"/>
            </p:custDataLst>
          </p:nvPr>
        </p:nvSpPr>
        <p:spPr>
          <a:xfrm>
            <a:off x="6690995" y="1631315"/>
            <a:ext cx="3646805" cy="3479165"/>
          </a:xfrm>
        </p:spPr>
        <p:txBody>
          <a:bodyPr/>
          <a:lstStyle/>
          <a:p>
            <a:r>
              <a:rPr lang="zh-CN" altLang="en-US"/>
              <a:t>02</a:t>
            </a:r>
            <a:endParaRPr lang="zh-CN" altLang="en-US"/>
          </a:p>
        </p:txBody>
      </p:sp>
    </p:spTree>
    <p:custDataLst>
      <p:tags r:id="rId5"/>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 name=""/>
        <p:cNvGrpSpPr/>
        <p:nvPr/>
      </p:nvGrpSpPr>
      <p:grpSpPr>
        <a:xfrm>
          <a:off x="0" y="0"/>
          <a:ext cx="0" cy="0"/>
        </a:xfrm>
      </p:grpSpPr>
      <p:sp>
        <p:nvSpPr>
          <p:cNvPr id="1048956" name="标题 2"/>
          <p:cNvSpPr>
            <a:spLocks noGrp="1"/>
          </p:cNvSpPr>
          <p:nvPr>
            <p:ph type="title" idx="2"/>
          </p:nvPr>
        </p:nvSpPr>
        <p:spPr/>
        <p:txBody>
          <a:bodyPr>
            <a:normAutofit fontScale="90000"/>
          </a:bodyPr>
          <a:lstStyle/>
          <a:p>
            <a:r>
              <a:rPr lang="zh-CN" altLang="en-US"/>
              <a:t>定义与作用</a:t>
            </a:r>
            <a:endParaRPr lang="zh-CN" altLang="en-US"/>
          </a:p>
        </p:txBody>
      </p:sp>
      <p:sp>
        <p:nvSpPr>
          <p:cNvPr id="1048958" name="正文"/>
          <p:cNvSpPr txBox="1"/>
          <p:nvPr>
            <p:custDataLst>
              <p:tags r:id="rId2"/>
            </p:custDataLst>
          </p:nvPr>
        </p:nvSpPr>
        <p:spPr>
          <a:xfrm>
            <a:off x="608330" y="2172759"/>
            <a:ext cx="10968990" cy="1450096"/>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定义：房屋建筑与装饰工程消耗量定额是指在正常施工条件下，完成单位合格产品所必须消耗的劳动力、材料、机械台班的数量标准。</a:t>
            </a:r>
            <a:endParaRPr lang="zh-CN" altLang="en-US" sz="1200" spc="150">
              <a:solidFill>
                <a:schemeClr val="tx1">
                  <a:lumMod val="65000"/>
                  <a:lumOff val="35000"/>
                </a:schemeClr>
              </a:solidFill>
              <a:latin typeface="+mn-ea"/>
              <a:sym typeface="+mn-ea"/>
            </a:endParaRPr>
          </a:p>
        </p:txBody>
      </p:sp>
      <p:sp>
        <p:nvSpPr>
          <p:cNvPr id="1048960" name="正文"/>
          <p:cNvSpPr txBox="1"/>
          <p:nvPr>
            <p:custDataLst>
              <p:tags r:id="rId3"/>
            </p:custDataLst>
          </p:nvPr>
        </p:nvSpPr>
        <p:spPr>
          <a:xfrm>
            <a:off x="608330" y="4059376"/>
            <a:ext cx="10968990" cy="1450096"/>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作用：消耗量定额是编制施工图预算、确定工程造价的基础；是编制施工组织设计的依据；是施工企业编制人工、材料、机械台班需求量计划的主要依据；是进行工程计价的基础。</a:t>
            </a:r>
            <a:endParaRPr lang="zh-CN" altLang="en-US" sz="1200" spc="150">
              <a:solidFill>
                <a:schemeClr val="tx1">
                  <a:lumMod val="65000"/>
                  <a:lumOff val="3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 name=""/>
        <p:cNvGrpSpPr/>
        <p:nvPr/>
      </p:nvGrpSpPr>
      <p:grpSpPr>
        <a:xfrm>
          <a:off x="0" y="0"/>
          <a:ext cx="0" cy="0"/>
        </a:xfrm>
      </p:grpSpPr>
      <p:sp>
        <p:nvSpPr>
          <p:cNvPr id="1048994" name="标题 2"/>
          <p:cNvSpPr>
            <a:spLocks noGrp="1"/>
          </p:cNvSpPr>
          <p:nvPr>
            <p:ph type="title" idx="2"/>
          </p:nvPr>
        </p:nvSpPr>
        <p:spPr/>
        <p:txBody>
          <a:bodyPr>
            <a:normAutofit fontScale="90000"/>
          </a:bodyPr>
          <a:lstStyle/>
          <a:p>
            <a:r>
              <a:rPr lang="zh-CN" altLang="en-US"/>
              <a:t>编制原则与依据</a:t>
            </a:r>
            <a:endParaRPr lang="zh-CN" altLang="en-US"/>
          </a:p>
        </p:txBody>
      </p:sp>
      <p:sp>
        <p:nvSpPr>
          <p:cNvPr id="1048996" name="矩形 31"/>
          <p:cNvSpPr/>
          <p:nvPr>
            <p:custDataLst>
              <p:tags r:id="rId2"/>
            </p:custDataLst>
          </p:nvPr>
        </p:nvSpPr>
        <p:spPr>
          <a:xfrm>
            <a:off x="2664804" y="1452880"/>
            <a:ext cx="6857049" cy="1057410"/>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依据国家和地方有关政策法规</a:t>
            </a:r>
            <a:endParaRPr lang="zh-CN" altLang="en-US" sz="1200" spc="150">
              <a:solidFill>
                <a:schemeClr val="tx1">
                  <a:lumMod val="65000"/>
                  <a:lumOff val="35000"/>
                </a:schemeClr>
              </a:solidFill>
              <a:latin typeface="+mn-ea"/>
              <a:sym typeface="+mn-ea"/>
            </a:endParaRPr>
          </a:p>
        </p:txBody>
      </p:sp>
      <p:sp>
        <p:nvSpPr>
          <p:cNvPr id="1048998" name="矩形 4"/>
          <p:cNvSpPr/>
          <p:nvPr>
            <p:custDataLst>
              <p:tags r:id="rId3"/>
            </p:custDataLst>
          </p:nvPr>
        </p:nvSpPr>
        <p:spPr>
          <a:xfrm>
            <a:off x="2664804" y="2692567"/>
            <a:ext cx="6857049" cy="1057410"/>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参照国内外先进经验和技术标准</a:t>
            </a:r>
            <a:endParaRPr lang="zh-CN" altLang="en-US" sz="1200" spc="150">
              <a:solidFill>
                <a:schemeClr val="tx1">
                  <a:lumMod val="65000"/>
                  <a:lumOff val="35000"/>
                </a:schemeClr>
              </a:solidFill>
              <a:latin typeface="+mn-ea"/>
              <a:sym typeface="+mn-ea"/>
            </a:endParaRPr>
          </a:p>
        </p:txBody>
      </p:sp>
      <p:sp>
        <p:nvSpPr>
          <p:cNvPr id="1049000" name="矩形 5"/>
          <p:cNvSpPr/>
          <p:nvPr>
            <p:custDataLst>
              <p:tags r:id="rId4"/>
            </p:custDataLst>
          </p:nvPr>
        </p:nvSpPr>
        <p:spPr>
          <a:xfrm>
            <a:off x="2664804" y="3932254"/>
            <a:ext cx="6857049" cy="1057410"/>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结合我国房屋建筑与装饰工程实际情况</a:t>
            </a:r>
            <a:endParaRPr lang="zh-CN" altLang="en-US" sz="1200" spc="150">
              <a:solidFill>
                <a:schemeClr val="tx1">
                  <a:lumMod val="65000"/>
                  <a:lumOff val="35000"/>
                </a:schemeClr>
              </a:solidFill>
              <a:latin typeface="+mn-ea"/>
              <a:sym typeface="+mn-ea"/>
            </a:endParaRPr>
          </a:p>
        </p:txBody>
      </p:sp>
      <p:sp>
        <p:nvSpPr>
          <p:cNvPr id="1049002" name="矩形 7"/>
          <p:cNvSpPr/>
          <p:nvPr>
            <p:custDataLst>
              <p:tags r:id="rId5"/>
            </p:custDataLst>
          </p:nvPr>
        </p:nvSpPr>
        <p:spPr>
          <a:xfrm>
            <a:off x="2664804" y="5171941"/>
            <a:ext cx="6857049" cy="1057410"/>
          </a:xfrm>
          <a:prstGeom prst="rect">
            <a:avLst/>
          </a:prstGeom>
        </p:spPr>
        <p:txBody>
          <a:bodyPr wrap="square" lIns="0" r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fontAlgn="auto">
              <a:lnSpc>
                <a:spcPct val="130000"/>
              </a:lnSpc>
              <a:buClr>
                <a:schemeClr val="accent1"/>
              </a:buClr>
              <a:buSzPct val="80000"/>
              <a:buFont typeface="Wingdings" panose="05000000000000000000" charset="0"/>
              <a:buChar char="l"/>
            </a:pPr>
            <a:r>
              <a:rPr lang="zh-CN" altLang="en-US" sz="1200" spc="150">
                <a:solidFill>
                  <a:schemeClr val="tx1">
                    <a:lumMod val="65000"/>
                    <a:lumOff val="35000"/>
                  </a:schemeClr>
                </a:solidFill>
                <a:latin typeface="+mn-ea"/>
                <a:sym typeface="+mn-ea"/>
              </a:rPr>
              <a:t>遵循科学、合理、公正、可行的原则</a:t>
            </a:r>
            <a:endParaRPr lang="zh-CN" altLang="en-US" sz="1200" spc="150">
              <a:solidFill>
                <a:schemeClr val="tx1">
                  <a:lumMod val="65000"/>
                  <a:lumOff val="3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 name=""/>
        <p:cNvGrpSpPr/>
        <p:nvPr/>
      </p:nvGrpSpPr>
      <p:grpSpPr>
        <a:xfrm>
          <a:off x="0" y="0"/>
          <a:ext cx="0" cy="0"/>
        </a:xfrm>
      </p:grpSpPr>
      <p:sp>
        <p:nvSpPr>
          <p:cNvPr id="1049036" name="标题 2"/>
          <p:cNvSpPr>
            <a:spLocks noGrp="1"/>
          </p:cNvSpPr>
          <p:nvPr>
            <p:ph type="title" idx="2"/>
          </p:nvPr>
        </p:nvSpPr>
        <p:spPr/>
        <p:txBody>
          <a:bodyPr>
            <a:normAutofit fontScale="90000"/>
          </a:bodyPr>
          <a:lstStyle/>
          <a:p>
            <a:r>
              <a:rPr lang="zh-CN" altLang="en-US"/>
              <a:t>适用范围</a:t>
            </a:r>
            <a:endParaRPr lang="zh-CN" altLang="en-US"/>
          </a:p>
        </p:txBody>
      </p:sp>
      <p:sp>
        <p:nvSpPr>
          <p:cNvPr id="1049038" name="矩形 3"/>
          <p:cNvSpPr/>
          <p:nvPr>
            <p:custDataLst>
              <p:tags r:id="rId2"/>
            </p:custDataLst>
          </p:nvPr>
        </p:nvSpPr>
        <p:spPr>
          <a:xfrm>
            <a:off x="1595450" y="1452880"/>
            <a:ext cx="9524963" cy="1047243"/>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40" name="矩形 13"/>
          <p:cNvSpPr/>
          <p:nvPr>
            <p:custDataLst>
              <p:tags r:id="rId3"/>
            </p:custDataLst>
          </p:nvPr>
        </p:nvSpPr>
        <p:spPr>
          <a:xfrm>
            <a:off x="1065297" y="1452880"/>
            <a:ext cx="258314" cy="104724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42" name="文本框 4"/>
          <p:cNvSpPr txBox="1"/>
          <p:nvPr>
            <p:custDataLst>
              <p:tags r:id="rId4"/>
            </p:custDataLst>
          </p:nvPr>
        </p:nvSpPr>
        <p:spPr>
          <a:xfrm>
            <a:off x="1868172" y="1543363"/>
            <a:ext cx="9113714" cy="866330"/>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适用于新建、扩建、改建的工业与民用建筑工程</a:t>
            </a:r>
            <a:endParaRPr lang="zh-CN" altLang="en-US" sz="2000" spc="150">
              <a:solidFill>
                <a:schemeClr val="tx1">
                  <a:lumMod val="85000"/>
                  <a:lumOff val="15000"/>
                </a:schemeClr>
              </a:solidFill>
              <a:latin typeface="+mn-ea"/>
              <a:sym typeface="+mn-ea"/>
            </a:endParaRPr>
          </a:p>
        </p:txBody>
      </p:sp>
      <p:sp>
        <p:nvSpPr>
          <p:cNvPr id="1049044" name="矩形 39"/>
          <p:cNvSpPr/>
          <p:nvPr>
            <p:custDataLst>
              <p:tags r:id="rId5"/>
            </p:custDataLst>
          </p:nvPr>
        </p:nvSpPr>
        <p:spPr>
          <a:xfrm>
            <a:off x="1595450" y="2696062"/>
            <a:ext cx="9524963" cy="1047243"/>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46" name="矩形 5"/>
          <p:cNvSpPr/>
          <p:nvPr>
            <p:custDataLst>
              <p:tags r:id="rId6"/>
            </p:custDataLst>
          </p:nvPr>
        </p:nvSpPr>
        <p:spPr>
          <a:xfrm>
            <a:off x="1065297" y="2696062"/>
            <a:ext cx="258314" cy="1047243"/>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48" name="文本框 41"/>
          <p:cNvSpPr txBox="1"/>
          <p:nvPr>
            <p:custDataLst>
              <p:tags r:id="rId7"/>
            </p:custDataLst>
          </p:nvPr>
        </p:nvSpPr>
        <p:spPr>
          <a:xfrm>
            <a:off x="1868172" y="2786545"/>
            <a:ext cx="9113714" cy="866330"/>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适用于一般工业与民用建筑中的建筑工程、装饰工程、构筑物工程</a:t>
            </a:r>
            <a:endParaRPr lang="zh-CN" altLang="en-US" sz="2000" spc="150">
              <a:solidFill>
                <a:schemeClr val="tx1">
                  <a:lumMod val="85000"/>
                  <a:lumOff val="15000"/>
                </a:schemeClr>
              </a:solidFill>
              <a:latin typeface="+mn-ea"/>
              <a:sym typeface="+mn-ea"/>
            </a:endParaRPr>
          </a:p>
        </p:txBody>
      </p:sp>
      <p:sp>
        <p:nvSpPr>
          <p:cNvPr id="1049050" name="矩形 12"/>
          <p:cNvSpPr/>
          <p:nvPr>
            <p:custDataLst>
              <p:tags r:id="rId8"/>
            </p:custDataLst>
          </p:nvPr>
        </p:nvSpPr>
        <p:spPr>
          <a:xfrm>
            <a:off x="1595450" y="3939244"/>
            <a:ext cx="9524963" cy="1047243"/>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52" name="矩形 17"/>
          <p:cNvSpPr/>
          <p:nvPr>
            <p:custDataLst>
              <p:tags r:id="rId9"/>
            </p:custDataLst>
          </p:nvPr>
        </p:nvSpPr>
        <p:spPr>
          <a:xfrm>
            <a:off x="1065297" y="3939244"/>
            <a:ext cx="258314" cy="1047243"/>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54" name="文本框 19"/>
          <p:cNvSpPr txBox="1"/>
          <p:nvPr>
            <p:custDataLst>
              <p:tags r:id="rId10"/>
            </p:custDataLst>
          </p:nvPr>
        </p:nvSpPr>
        <p:spPr>
          <a:xfrm>
            <a:off x="1868172" y="4029727"/>
            <a:ext cx="9113714" cy="866330"/>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适用于房屋建筑中的一般工程，不适用于单独的装饰工程</a:t>
            </a:r>
            <a:endParaRPr lang="zh-CN" altLang="en-US" sz="2000" spc="150">
              <a:solidFill>
                <a:schemeClr val="tx1">
                  <a:lumMod val="85000"/>
                  <a:lumOff val="15000"/>
                </a:schemeClr>
              </a:solidFill>
              <a:latin typeface="+mn-ea"/>
              <a:sym typeface="+mn-ea"/>
            </a:endParaRPr>
          </a:p>
        </p:txBody>
      </p:sp>
      <p:sp>
        <p:nvSpPr>
          <p:cNvPr id="1049056" name="矩形 49"/>
          <p:cNvSpPr/>
          <p:nvPr>
            <p:custDataLst>
              <p:tags r:id="rId11"/>
            </p:custDataLst>
          </p:nvPr>
        </p:nvSpPr>
        <p:spPr>
          <a:xfrm>
            <a:off x="1595450" y="5181789"/>
            <a:ext cx="9524963" cy="1047243"/>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58" name="矩形 26"/>
          <p:cNvSpPr/>
          <p:nvPr>
            <p:custDataLst>
              <p:tags r:id="rId12"/>
            </p:custDataLst>
          </p:nvPr>
        </p:nvSpPr>
        <p:spPr>
          <a:xfrm>
            <a:off x="1065297" y="5181789"/>
            <a:ext cx="258314" cy="1047243"/>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060" name="文本框 27"/>
          <p:cNvSpPr txBox="1"/>
          <p:nvPr>
            <p:custDataLst>
              <p:tags r:id="rId13"/>
            </p:custDataLst>
          </p:nvPr>
        </p:nvSpPr>
        <p:spPr>
          <a:xfrm>
            <a:off x="1868172" y="5272272"/>
            <a:ext cx="9113714" cy="866330"/>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适用于工业与民用建筑工程的分部工程、分项工程及检验批的划分与验收</a:t>
            </a:r>
            <a:endParaRPr lang="zh-CN" altLang="en-US" sz="2000" spc="150">
              <a:solidFill>
                <a:schemeClr val="tx1">
                  <a:lumMod val="85000"/>
                  <a:lumOff val="1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 name=""/>
        <p:cNvGrpSpPr/>
        <p:nvPr/>
      </p:nvGrpSpPr>
      <p:grpSpPr>
        <a:xfrm>
          <a:off x="0" y="0"/>
          <a:ext cx="0" cy="0"/>
        </a:xfrm>
      </p:grpSpPr>
      <p:sp>
        <p:nvSpPr>
          <p:cNvPr id="1049094" name="标题 1"/>
          <p:cNvSpPr>
            <a:spLocks noGrp="1"/>
          </p:cNvSpPr>
          <p:nvPr>
            <p:ph type="title" idx="2"/>
            <p:custDataLst>
              <p:tags r:id="rId3"/>
            </p:custDataLst>
          </p:nvPr>
        </p:nvSpPr>
        <p:spPr>
          <a:xfrm>
            <a:off x="1336040" y="1631315"/>
            <a:ext cx="5967095" cy="3479165"/>
          </a:xfrm>
        </p:spPr>
        <p:txBody>
          <a:bodyPr/>
          <a:lstStyle/>
          <a:p>
            <a:r>
              <a:rPr lang="zh-CN" altLang="en-US"/>
              <a:t>房屋建筑与装饰工程消耗量定额内容</a:t>
            </a:r>
            <a:endParaRPr lang="zh-CN" altLang="en-US"/>
          </a:p>
        </p:txBody>
      </p:sp>
      <p:sp>
        <p:nvSpPr>
          <p:cNvPr id="1049096" name="文本占位符 3"/>
          <p:cNvSpPr>
            <a:spLocks noGrp="1"/>
          </p:cNvSpPr>
          <p:nvPr>
            <p:ph type="body" idx="1"/>
            <p:custDataLst>
              <p:tags r:id="rId4"/>
            </p:custDataLst>
          </p:nvPr>
        </p:nvSpPr>
        <p:spPr>
          <a:xfrm>
            <a:off x="6690995" y="1631315"/>
            <a:ext cx="3646805" cy="3479165"/>
          </a:xfrm>
        </p:spPr>
        <p:txBody>
          <a:bodyPr/>
          <a:lstStyle/>
          <a:p>
            <a:r>
              <a:rPr lang="zh-CN" altLang="en-US"/>
              <a:t>03</a:t>
            </a:r>
            <a:endParaRPr lang="zh-CN" altLang="en-US"/>
          </a:p>
        </p:txBody>
      </p:sp>
    </p:spTree>
    <p:custDataLst>
      <p:tags r:id="rId5"/>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 name=""/>
        <p:cNvGrpSpPr/>
        <p:nvPr/>
      </p:nvGrpSpPr>
      <p:grpSpPr>
        <a:xfrm>
          <a:off x="0" y="0"/>
          <a:ext cx="0" cy="0"/>
        </a:xfrm>
      </p:grpSpPr>
      <p:sp>
        <p:nvSpPr>
          <p:cNvPr id="1049158" name="标题 2"/>
          <p:cNvSpPr>
            <a:spLocks noGrp="1"/>
          </p:cNvSpPr>
          <p:nvPr>
            <p:ph type="title" idx="2"/>
          </p:nvPr>
        </p:nvSpPr>
        <p:spPr/>
        <p:txBody>
          <a:bodyPr>
            <a:normAutofit fontScale="90000"/>
          </a:bodyPr>
          <a:lstStyle/>
          <a:p>
            <a:r>
              <a:rPr lang="zh-CN" altLang="en-US"/>
              <a:t>人工消耗量定额</a:t>
            </a:r>
            <a:endParaRPr lang="zh-CN" altLang="en-US"/>
          </a:p>
        </p:txBody>
      </p:sp>
      <p:sp>
        <p:nvSpPr>
          <p:cNvPr id="1049160" name="椭圆 262"/>
          <p:cNvSpPr/>
          <p:nvPr>
            <p:custDataLst>
              <p:tags r:id="rId2"/>
            </p:custDataLst>
          </p:nvPr>
        </p:nvSpPr>
        <p:spPr>
          <a:xfrm>
            <a:off x="2414057" y="4093381"/>
            <a:ext cx="7357027" cy="1924766"/>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sp>
        <p:nvSpPr>
          <p:cNvPr id="1049162" name="椭圆 263"/>
          <p:cNvSpPr/>
          <p:nvPr>
            <p:custDataLst>
              <p:tags r:id="rId3"/>
            </p:custDataLst>
          </p:nvPr>
        </p:nvSpPr>
        <p:spPr>
          <a:xfrm>
            <a:off x="3266271" y="4173766"/>
            <a:ext cx="5577986" cy="1652921"/>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sp>
        <p:nvSpPr>
          <p:cNvPr id="1049164" name="椭圆 264"/>
          <p:cNvSpPr/>
          <p:nvPr>
            <p:custDataLst>
              <p:tags r:id="rId4"/>
            </p:custDataLst>
          </p:nvPr>
        </p:nvSpPr>
        <p:spPr>
          <a:xfrm>
            <a:off x="4064242" y="4410347"/>
            <a:ext cx="3981146" cy="1179731"/>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sp>
        <p:nvSpPr>
          <p:cNvPr id="1049166" name="椭圆 265"/>
          <p:cNvSpPr/>
          <p:nvPr>
            <p:custDataLst>
              <p:tags r:id="rId5"/>
            </p:custDataLst>
          </p:nvPr>
        </p:nvSpPr>
        <p:spPr>
          <a:xfrm>
            <a:off x="4738693" y="4610330"/>
            <a:ext cx="2631992" cy="779937"/>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sp>
        <p:nvSpPr>
          <p:cNvPr id="1049168" name="椭圆 266"/>
          <p:cNvSpPr/>
          <p:nvPr>
            <p:custDataLst>
              <p:tags r:id="rId6"/>
            </p:custDataLst>
          </p:nvPr>
        </p:nvSpPr>
        <p:spPr>
          <a:xfrm>
            <a:off x="5430137" y="4814887"/>
            <a:ext cx="1513935" cy="448624"/>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cxnSp>
        <p:nvCxnSpPr>
          <p:cNvPr id="3145795" name="直接连接符 267"/>
          <p:cNvCxnSpPr/>
          <p:nvPr>
            <p:custDataLst>
              <p:tags r:id="rId7"/>
            </p:custDataLst>
          </p:nvPr>
        </p:nvCxnSpPr>
        <p:spPr>
          <a:xfrm flipH="1">
            <a:off x="2869573" y="4740384"/>
            <a:ext cx="0" cy="847449"/>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0" name="椭圆 268"/>
          <p:cNvSpPr/>
          <p:nvPr>
            <p:custDataLst>
              <p:tags r:id="rId8"/>
            </p:custDataLst>
          </p:nvPr>
        </p:nvSpPr>
        <p:spPr>
          <a:xfrm flipV="1">
            <a:off x="2778078" y="4554126"/>
            <a:ext cx="174872" cy="174865"/>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sp>
        <p:nvSpPr>
          <p:cNvPr id="1049172" name="椭圆 269"/>
          <p:cNvSpPr/>
          <p:nvPr>
            <p:custDataLst>
              <p:tags r:id="rId9"/>
            </p:custDataLst>
          </p:nvPr>
        </p:nvSpPr>
        <p:spPr>
          <a:xfrm flipV="1">
            <a:off x="2819904" y="4596606"/>
            <a:ext cx="90607" cy="90603"/>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sp>
        <p:nvSpPr>
          <p:cNvPr id="1049174" name="椭圆 270"/>
          <p:cNvSpPr/>
          <p:nvPr>
            <p:custDataLst>
              <p:tags r:id="rId10"/>
            </p:custDataLst>
          </p:nvPr>
        </p:nvSpPr>
        <p:spPr>
          <a:xfrm flipV="1">
            <a:off x="7786797" y="3739817"/>
            <a:ext cx="105271" cy="105268"/>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cxnSp>
        <p:nvCxnSpPr>
          <p:cNvPr id="3145797" name="直接连接符 271"/>
          <p:cNvCxnSpPr/>
          <p:nvPr>
            <p:custDataLst>
              <p:tags r:id="rId11"/>
            </p:custDataLst>
          </p:nvPr>
        </p:nvCxnSpPr>
        <p:spPr>
          <a:xfrm flipH="1">
            <a:off x="7839734" y="3854839"/>
            <a:ext cx="0" cy="1924766"/>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6" name="椭圆 272"/>
          <p:cNvSpPr/>
          <p:nvPr>
            <p:custDataLst>
              <p:tags r:id="rId12"/>
            </p:custDataLst>
          </p:nvPr>
        </p:nvSpPr>
        <p:spPr>
          <a:xfrm flipV="1">
            <a:off x="4009998" y="3614337"/>
            <a:ext cx="387620" cy="387609"/>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cxnSp>
        <p:nvCxnSpPr>
          <p:cNvPr id="3145799" name="直接连接符 273"/>
          <p:cNvCxnSpPr/>
          <p:nvPr>
            <p:custDataLst>
              <p:tags r:id="rId13"/>
            </p:custDataLst>
          </p:nvPr>
        </p:nvCxnSpPr>
        <p:spPr>
          <a:xfrm flipH="1">
            <a:off x="4202792" y="4033909"/>
            <a:ext cx="0" cy="101704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1" name="直接连接符 274"/>
          <p:cNvCxnSpPr/>
          <p:nvPr>
            <p:custDataLst>
              <p:tags r:id="rId14"/>
            </p:custDataLst>
          </p:nvPr>
        </p:nvCxnSpPr>
        <p:spPr>
          <a:xfrm flipH="1">
            <a:off x="7130644" y="3721518"/>
            <a:ext cx="0" cy="847449"/>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8" name="椭圆 275"/>
          <p:cNvSpPr/>
          <p:nvPr>
            <p:custDataLst>
              <p:tags r:id="rId15"/>
            </p:custDataLst>
          </p:nvPr>
        </p:nvSpPr>
        <p:spPr>
          <a:xfrm flipV="1">
            <a:off x="7039149" y="3535259"/>
            <a:ext cx="174872" cy="174865"/>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sp>
        <p:nvSpPr>
          <p:cNvPr id="1049180" name="椭圆 276"/>
          <p:cNvSpPr/>
          <p:nvPr>
            <p:custDataLst>
              <p:tags r:id="rId16"/>
            </p:custDataLst>
          </p:nvPr>
        </p:nvSpPr>
        <p:spPr>
          <a:xfrm flipV="1">
            <a:off x="7080975" y="3577739"/>
            <a:ext cx="90607" cy="90603"/>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sp>
        <p:nvSpPr>
          <p:cNvPr id="1049182" name="椭圆 277"/>
          <p:cNvSpPr/>
          <p:nvPr>
            <p:custDataLst>
              <p:tags r:id="rId17"/>
            </p:custDataLst>
          </p:nvPr>
        </p:nvSpPr>
        <p:spPr>
          <a:xfrm flipV="1">
            <a:off x="3758386" y="4395969"/>
            <a:ext cx="105271" cy="105268"/>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cxnSp>
        <p:nvCxnSpPr>
          <p:cNvPr id="3145803" name="直接连接符 278"/>
          <p:cNvCxnSpPr/>
          <p:nvPr>
            <p:custDataLst>
              <p:tags r:id="rId18"/>
            </p:custDataLst>
          </p:nvPr>
        </p:nvCxnSpPr>
        <p:spPr>
          <a:xfrm flipH="1">
            <a:off x="3811322" y="4510992"/>
            <a:ext cx="0" cy="1112942"/>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4" name="椭圆 279"/>
          <p:cNvSpPr/>
          <p:nvPr>
            <p:custDataLst>
              <p:tags r:id="rId19"/>
            </p:custDataLst>
          </p:nvPr>
        </p:nvSpPr>
        <p:spPr>
          <a:xfrm flipV="1">
            <a:off x="8529217" y="4631897"/>
            <a:ext cx="264035" cy="26402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cxnSp>
        <p:nvCxnSpPr>
          <p:cNvPr id="3145805" name="直接连接符 280"/>
          <p:cNvCxnSpPr/>
          <p:nvPr>
            <p:custDataLst>
              <p:tags r:id="rId20"/>
            </p:custDataLst>
          </p:nvPr>
        </p:nvCxnSpPr>
        <p:spPr>
          <a:xfrm flipH="1">
            <a:off x="8659924" y="4924682"/>
            <a:ext cx="0" cy="412894"/>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6" name="椭圆 281"/>
          <p:cNvSpPr/>
          <p:nvPr>
            <p:custDataLst>
              <p:tags r:id="rId21"/>
            </p:custDataLst>
          </p:nvPr>
        </p:nvSpPr>
        <p:spPr>
          <a:xfrm flipV="1">
            <a:off x="4949133" y="4943635"/>
            <a:ext cx="327055" cy="327044"/>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charset="-122"/>
              <a:cs typeface="+mn-cs"/>
            </a:endParaRPr>
          </a:p>
        </p:txBody>
      </p:sp>
      <p:cxnSp>
        <p:nvCxnSpPr>
          <p:cNvPr id="3145807" name="直接连接符 282"/>
          <p:cNvCxnSpPr/>
          <p:nvPr>
            <p:custDataLst>
              <p:tags r:id="rId22"/>
            </p:custDataLst>
          </p:nvPr>
        </p:nvCxnSpPr>
        <p:spPr>
          <a:xfrm flipH="1">
            <a:off x="5109903" y="5322687"/>
            <a:ext cx="0" cy="722488"/>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88" name="图形 15"/>
          <p:cNvSpPr/>
          <p:nvPr>
            <p:custDataLst>
              <p:tags r:id="rId23"/>
            </p:custDataLst>
          </p:nvPr>
        </p:nvSpPr>
        <p:spPr>
          <a:xfrm>
            <a:off x="5016447" y="5013563"/>
            <a:ext cx="187011" cy="182223"/>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90" name="图形 19"/>
          <p:cNvSpPr/>
          <p:nvPr>
            <p:custDataLst>
              <p:tags r:id="rId24"/>
            </p:custDataLst>
          </p:nvPr>
        </p:nvSpPr>
        <p:spPr>
          <a:xfrm>
            <a:off x="8597185" y="4705746"/>
            <a:ext cx="128075" cy="115333"/>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92" name="图形 27"/>
          <p:cNvSpPr/>
          <p:nvPr>
            <p:custDataLst>
              <p:tags r:id="rId25"/>
            </p:custDataLst>
          </p:nvPr>
        </p:nvSpPr>
        <p:spPr>
          <a:xfrm>
            <a:off x="4113257" y="3738510"/>
            <a:ext cx="181118" cy="139299"/>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94" name="任意多边形: 形状 286"/>
          <p:cNvSpPr/>
          <p:nvPr>
            <p:custDataLst>
              <p:tags r:id="rId26"/>
            </p:custDataLst>
          </p:nvPr>
        </p:nvSpPr>
        <p:spPr>
          <a:xfrm>
            <a:off x="5420988" y="3687534"/>
            <a:ext cx="1343129" cy="1343135"/>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196" name="正文"/>
          <p:cNvSpPr txBox="1"/>
          <p:nvPr>
            <p:custDataLst>
              <p:tags r:id="rId27"/>
            </p:custDataLst>
          </p:nvPr>
        </p:nvSpPr>
        <p:spPr>
          <a:xfrm>
            <a:off x="608330" y="3760076"/>
            <a:ext cx="2158056" cy="808861"/>
          </a:xfrm>
          <a:prstGeom prst="rect">
            <a:avLst/>
          </a:prstGeom>
          <a:noFill/>
        </p:spPr>
        <p:txBody>
          <a:bodyPr wrap="square" lIns="0" tIns="0" rIns="0" bIns="0" rtlCol="0" anchor="t" anchorCtr="0">
            <a:normAutofit fontScale="91667"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定义：人工消耗量定额是指在一定时间内完成一定工作量所需要的人工数量</a:t>
            </a:r>
            <a:endParaRPr lang="zh-CN" altLang="en-US" sz="1200" spc="150">
              <a:solidFill>
                <a:schemeClr val="tx1">
                  <a:lumMod val="65000"/>
                  <a:lumOff val="35000"/>
                </a:schemeClr>
              </a:solidFill>
              <a:latin typeface="+mn-ea"/>
              <a:sym typeface="+mn-ea"/>
            </a:endParaRPr>
          </a:p>
        </p:txBody>
      </p:sp>
      <p:sp>
        <p:nvSpPr>
          <p:cNvPr id="1049198" name="正文"/>
          <p:cNvSpPr txBox="1"/>
          <p:nvPr>
            <p:custDataLst>
              <p:tags r:id="rId28"/>
            </p:custDataLst>
          </p:nvPr>
        </p:nvSpPr>
        <p:spPr>
          <a:xfrm>
            <a:off x="9419336" y="3760076"/>
            <a:ext cx="2158056" cy="808861"/>
          </a:xfrm>
          <a:prstGeom prst="rect">
            <a:avLst/>
          </a:prstGeom>
          <a:noFill/>
        </p:spPr>
        <p:txBody>
          <a:bodyPr wrap="square" lIns="0" tIns="0" rIns="0" bIns="0" rtlCol="0" anchor="t" anchorCtr="0">
            <a:normAutofit fontScale="916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作用：是编制施工预算、招标标底、投标报价等的重要依据</a:t>
            </a:r>
            <a:endParaRPr lang="zh-CN" altLang="en-US" sz="1200" spc="150">
              <a:solidFill>
                <a:schemeClr val="tx1">
                  <a:lumMod val="65000"/>
                  <a:lumOff val="35000"/>
                </a:schemeClr>
              </a:solidFill>
              <a:latin typeface="+mn-ea"/>
              <a:sym typeface="+mn-ea"/>
            </a:endParaRPr>
          </a:p>
        </p:txBody>
      </p:sp>
      <p:sp>
        <p:nvSpPr>
          <p:cNvPr id="1049200" name="正文"/>
          <p:cNvSpPr txBox="1"/>
          <p:nvPr>
            <p:custDataLst>
              <p:tags r:id="rId29"/>
            </p:custDataLst>
          </p:nvPr>
        </p:nvSpPr>
        <p:spPr>
          <a:xfrm>
            <a:off x="7063330" y="1636730"/>
            <a:ext cx="2158056" cy="808861"/>
          </a:xfrm>
          <a:prstGeom prst="rect">
            <a:avLst/>
          </a:prstGeom>
          <a:noFill/>
        </p:spPr>
        <p:txBody>
          <a:bodyPr wrap="square" lIns="0" tIns="0" rIns="0" bIns="0" rtlCol="0" anchor="t" anchorCtr="0">
            <a:normAutofit fontScale="91667"/>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确定方法：根据施工图纸、施工组织设计、施工方案等计算</a:t>
            </a:r>
            <a:endParaRPr lang="zh-CN" altLang="en-US" sz="1200" spc="150">
              <a:solidFill>
                <a:schemeClr val="tx1">
                  <a:lumMod val="65000"/>
                  <a:lumOff val="35000"/>
                </a:schemeClr>
              </a:solidFill>
              <a:latin typeface="+mn-ea"/>
              <a:sym typeface="+mn-ea"/>
            </a:endParaRPr>
          </a:p>
        </p:txBody>
      </p:sp>
      <p:sp>
        <p:nvSpPr>
          <p:cNvPr id="1049202" name="正文"/>
          <p:cNvSpPr txBox="1"/>
          <p:nvPr>
            <p:custDataLst>
              <p:tags r:id="rId30"/>
            </p:custDataLst>
          </p:nvPr>
        </p:nvSpPr>
        <p:spPr>
          <a:xfrm>
            <a:off x="2964336" y="1636730"/>
            <a:ext cx="2158056" cy="808861"/>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组成：包括基本用工和其他用工两种</a:t>
            </a:r>
            <a:endParaRPr lang="zh-CN" altLang="en-US" sz="1200" spc="150">
              <a:solidFill>
                <a:schemeClr val="tx1">
                  <a:lumMod val="65000"/>
                  <a:lumOff val="3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 name=""/>
        <p:cNvGrpSpPr/>
        <p:nvPr/>
      </p:nvGrpSpPr>
      <p:grpSpPr>
        <a:xfrm>
          <a:off x="0" y="0"/>
          <a:ext cx="0" cy="0"/>
        </a:xfrm>
      </p:grpSpPr>
      <p:sp>
        <p:nvSpPr>
          <p:cNvPr id="1049236" name="标题 2"/>
          <p:cNvSpPr>
            <a:spLocks noGrp="1"/>
          </p:cNvSpPr>
          <p:nvPr>
            <p:ph type="title" idx="2"/>
          </p:nvPr>
        </p:nvSpPr>
        <p:spPr/>
        <p:txBody>
          <a:bodyPr>
            <a:normAutofit fontScale="90000"/>
          </a:bodyPr>
          <a:lstStyle/>
          <a:p>
            <a:r>
              <a:rPr lang="zh-CN" altLang="en-US"/>
              <a:t>材料消耗量定额</a:t>
            </a:r>
            <a:endParaRPr lang="zh-CN" altLang="en-US"/>
          </a:p>
        </p:txBody>
      </p:sp>
      <p:sp>
        <p:nvSpPr>
          <p:cNvPr id="1049238" name="矩形 3"/>
          <p:cNvSpPr/>
          <p:nvPr>
            <p:custDataLst>
              <p:tags r:id="rId2"/>
            </p:custDataLst>
          </p:nvPr>
        </p:nvSpPr>
        <p:spPr>
          <a:xfrm>
            <a:off x="1595450" y="1452880"/>
            <a:ext cx="9524963" cy="1047243"/>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240" name="矩形 13"/>
          <p:cNvSpPr/>
          <p:nvPr>
            <p:custDataLst>
              <p:tags r:id="rId3"/>
            </p:custDataLst>
          </p:nvPr>
        </p:nvSpPr>
        <p:spPr>
          <a:xfrm>
            <a:off x="1065297" y="1452880"/>
            <a:ext cx="258314" cy="104724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242" name="文本框 4"/>
          <p:cNvSpPr txBox="1"/>
          <p:nvPr>
            <p:custDataLst>
              <p:tags r:id="rId4"/>
            </p:custDataLst>
          </p:nvPr>
        </p:nvSpPr>
        <p:spPr>
          <a:xfrm>
            <a:off x="1868172" y="1543363"/>
            <a:ext cx="9113714" cy="866330"/>
          </a:xfrm>
          <a:prstGeom prst="rect">
            <a:avLst/>
          </a:prstGeom>
          <a:noFill/>
        </p:spPr>
        <p:txBody>
          <a:bodyPr vert="horz" wrap="square" lIns="91440" tIns="45720" rIns="91440" bIns="45720" rtlCol="0" anchor="ctr" anchorCtr="0">
            <a:normAutofit fontScale="8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定义：材料消耗量定额是指在房屋建筑与装饰工程中，对各种材料消耗量进行规定的标准</a:t>
            </a:r>
            <a:endParaRPr lang="zh-CN" altLang="en-US" sz="2000" spc="150">
              <a:solidFill>
                <a:schemeClr val="tx1">
                  <a:lumMod val="85000"/>
                  <a:lumOff val="15000"/>
                </a:schemeClr>
              </a:solidFill>
              <a:latin typeface="+mn-ea"/>
              <a:sym typeface="+mn-ea"/>
            </a:endParaRPr>
          </a:p>
        </p:txBody>
      </p:sp>
      <p:sp>
        <p:nvSpPr>
          <p:cNvPr id="1049244" name="矩形 39"/>
          <p:cNvSpPr/>
          <p:nvPr>
            <p:custDataLst>
              <p:tags r:id="rId5"/>
            </p:custDataLst>
          </p:nvPr>
        </p:nvSpPr>
        <p:spPr>
          <a:xfrm>
            <a:off x="1595450" y="2696062"/>
            <a:ext cx="9524963" cy="1047243"/>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246" name="矩形 5"/>
          <p:cNvSpPr/>
          <p:nvPr>
            <p:custDataLst>
              <p:tags r:id="rId6"/>
            </p:custDataLst>
          </p:nvPr>
        </p:nvSpPr>
        <p:spPr>
          <a:xfrm>
            <a:off x="1065297" y="2696062"/>
            <a:ext cx="258314" cy="1047243"/>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248" name="文本框 41"/>
          <p:cNvSpPr txBox="1"/>
          <p:nvPr>
            <p:custDataLst>
              <p:tags r:id="rId7"/>
            </p:custDataLst>
          </p:nvPr>
        </p:nvSpPr>
        <p:spPr>
          <a:xfrm>
            <a:off x="1868172" y="2786545"/>
            <a:ext cx="9113714" cy="866330"/>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作用：用于确定材料消耗量，为编制施工图预算、确定工程造价提供依据</a:t>
            </a:r>
            <a:endParaRPr lang="zh-CN" altLang="en-US" sz="2000" spc="150">
              <a:solidFill>
                <a:schemeClr val="tx1">
                  <a:lumMod val="85000"/>
                  <a:lumOff val="15000"/>
                </a:schemeClr>
              </a:solidFill>
              <a:latin typeface="+mn-ea"/>
              <a:sym typeface="+mn-ea"/>
            </a:endParaRPr>
          </a:p>
        </p:txBody>
      </p:sp>
      <p:sp>
        <p:nvSpPr>
          <p:cNvPr id="1049250" name="矩形 12"/>
          <p:cNvSpPr/>
          <p:nvPr>
            <p:custDataLst>
              <p:tags r:id="rId8"/>
            </p:custDataLst>
          </p:nvPr>
        </p:nvSpPr>
        <p:spPr>
          <a:xfrm>
            <a:off x="1595450" y="3939244"/>
            <a:ext cx="9524963" cy="1047243"/>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252" name="矩形 17"/>
          <p:cNvSpPr/>
          <p:nvPr>
            <p:custDataLst>
              <p:tags r:id="rId9"/>
            </p:custDataLst>
          </p:nvPr>
        </p:nvSpPr>
        <p:spPr>
          <a:xfrm>
            <a:off x="1065297" y="3939244"/>
            <a:ext cx="258314" cy="1047243"/>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254" name="文本框 19"/>
          <p:cNvSpPr txBox="1"/>
          <p:nvPr>
            <p:custDataLst>
              <p:tags r:id="rId10"/>
            </p:custDataLst>
          </p:nvPr>
        </p:nvSpPr>
        <p:spPr>
          <a:xfrm>
            <a:off x="1868172" y="4029727"/>
            <a:ext cx="9113714" cy="866330"/>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组成：包括主要材料、辅助材料和其他材料消耗量定额</a:t>
            </a:r>
            <a:endParaRPr lang="zh-CN" altLang="en-US" sz="2000" spc="150">
              <a:solidFill>
                <a:schemeClr val="tx1">
                  <a:lumMod val="85000"/>
                  <a:lumOff val="15000"/>
                </a:schemeClr>
              </a:solidFill>
              <a:latin typeface="+mn-ea"/>
              <a:sym typeface="+mn-ea"/>
            </a:endParaRPr>
          </a:p>
        </p:txBody>
      </p:sp>
      <p:sp>
        <p:nvSpPr>
          <p:cNvPr id="1049256" name="矩形 49"/>
          <p:cNvSpPr/>
          <p:nvPr>
            <p:custDataLst>
              <p:tags r:id="rId11"/>
            </p:custDataLst>
          </p:nvPr>
        </p:nvSpPr>
        <p:spPr>
          <a:xfrm>
            <a:off x="1595450" y="5181789"/>
            <a:ext cx="9524963" cy="1047243"/>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258" name="矩形 26"/>
          <p:cNvSpPr/>
          <p:nvPr>
            <p:custDataLst>
              <p:tags r:id="rId12"/>
            </p:custDataLst>
          </p:nvPr>
        </p:nvSpPr>
        <p:spPr>
          <a:xfrm>
            <a:off x="1065297" y="5181789"/>
            <a:ext cx="258314" cy="1047243"/>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260" name="文本框 27"/>
          <p:cNvSpPr txBox="1"/>
          <p:nvPr>
            <p:custDataLst>
              <p:tags r:id="rId13"/>
            </p:custDataLst>
          </p:nvPr>
        </p:nvSpPr>
        <p:spPr>
          <a:xfrm>
            <a:off x="1868172" y="5272272"/>
            <a:ext cx="9113714" cy="866330"/>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编制方法：根据设计图纸、施工组织设计、材料市场价格等因素进行编制</a:t>
            </a:r>
            <a:endParaRPr lang="zh-CN" altLang="en-US" sz="2000" spc="150">
              <a:solidFill>
                <a:schemeClr val="tx1">
                  <a:lumMod val="85000"/>
                  <a:lumOff val="1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p:cNvGrpSpPr/>
        <p:nvPr/>
      </p:nvGrpSpPr>
      <p:grpSpPr>
        <a:xfrm>
          <a:off x="0" y="0"/>
          <a:ext cx="0" cy="0"/>
        </a:xfrm>
      </p:grpSpPr>
      <p:sp>
        <p:nvSpPr>
          <p:cNvPr id="1049294" name="标题 2"/>
          <p:cNvSpPr>
            <a:spLocks noGrp="1"/>
          </p:cNvSpPr>
          <p:nvPr>
            <p:ph type="title" idx="2"/>
          </p:nvPr>
        </p:nvSpPr>
        <p:spPr/>
        <p:txBody>
          <a:bodyPr>
            <a:normAutofit fontScale="90000"/>
          </a:bodyPr>
          <a:lstStyle/>
          <a:p>
            <a:r>
              <a:rPr lang="zh-CN" altLang="en-US"/>
              <a:t>机械消耗量定额</a:t>
            </a:r>
            <a:endParaRPr lang="zh-CN" altLang="en-US"/>
          </a:p>
        </p:txBody>
      </p:sp>
      <p:sp>
        <p:nvSpPr>
          <p:cNvPr id="1049296" name="矩形 3"/>
          <p:cNvSpPr/>
          <p:nvPr>
            <p:custDataLst>
              <p:tags r:id="rId2"/>
            </p:custDataLst>
          </p:nvPr>
        </p:nvSpPr>
        <p:spPr>
          <a:xfrm>
            <a:off x="1595450" y="1452880"/>
            <a:ext cx="9524963" cy="1047243"/>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298" name="矩形 13"/>
          <p:cNvSpPr/>
          <p:nvPr>
            <p:custDataLst>
              <p:tags r:id="rId3"/>
            </p:custDataLst>
          </p:nvPr>
        </p:nvSpPr>
        <p:spPr>
          <a:xfrm>
            <a:off x="1065297" y="1452880"/>
            <a:ext cx="258314" cy="104724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00" name="文本框 4"/>
          <p:cNvSpPr txBox="1"/>
          <p:nvPr>
            <p:custDataLst>
              <p:tags r:id="rId4"/>
            </p:custDataLst>
          </p:nvPr>
        </p:nvSpPr>
        <p:spPr>
          <a:xfrm>
            <a:off x="1868172" y="1543363"/>
            <a:ext cx="9113714" cy="866330"/>
          </a:xfrm>
          <a:prstGeom prst="rect">
            <a:avLst/>
          </a:prstGeom>
          <a:noFill/>
        </p:spPr>
        <p:txBody>
          <a:bodyPr vert="horz" wrap="square" lIns="91440" tIns="45720" rIns="91440" bIns="45720" rtlCol="0" anchor="ctr" anchorCtr="0">
            <a:normAutofit fontScale="8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定义：机械消耗量定额是指在房屋建筑与装饰工程中，规定完成单位合格产品所需消耗的机械台班数量</a:t>
            </a:r>
            <a:endParaRPr lang="zh-CN" altLang="en-US" sz="2000" spc="150">
              <a:solidFill>
                <a:schemeClr val="tx1">
                  <a:lumMod val="85000"/>
                  <a:lumOff val="15000"/>
                </a:schemeClr>
              </a:solidFill>
              <a:latin typeface="+mn-ea"/>
              <a:sym typeface="+mn-ea"/>
            </a:endParaRPr>
          </a:p>
        </p:txBody>
      </p:sp>
      <p:sp>
        <p:nvSpPr>
          <p:cNvPr id="1049302" name="矩形 39"/>
          <p:cNvSpPr/>
          <p:nvPr>
            <p:custDataLst>
              <p:tags r:id="rId5"/>
            </p:custDataLst>
          </p:nvPr>
        </p:nvSpPr>
        <p:spPr>
          <a:xfrm>
            <a:off x="1595450" y="2696062"/>
            <a:ext cx="9524963" cy="1047243"/>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04" name="矩形 5"/>
          <p:cNvSpPr/>
          <p:nvPr>
            <p:custDataLst>
              <p:tags r:id="rId6"/>
            </p:custDataLst>
          </p:nvPr>
        </p:nvSpPr>
        <p:spPr>
          <a:xfrm>
            <a:off x="1065297" y="2696062"/>
            <a:ext cx="258314" cy="1047243"/>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06" name="文本框 41"/>
          <p:cNvSpPr txBox="1"/>
          <p:nvPr>
            <p:custDataLst>
              <p:tags r:id="rId7"/>
            </p:custDataLst>
          </p:nvPr>
        </p:nvSpPr>
        <p:spPr>
          <a:xfrm>
            <a:off x="1868172" y="2786545"/>
            <a:ext cx="9113714" cy="866330"/>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组成：包括机械幅度差、机械超运距、辅助用工等</a:t>
            </a:r>
            <a:endParaRPr lang="zh-CN" altLang="en-US" sz="2000" spc="150">
              <a:solidFill>
                <a:schemeClr val="tx1">
                  <a:lumMod val="85000"/>
                  <a:lumOff val="15000"/>
                </a:schemeClr>
              </a:solidFill>
              <a:latin typeface="+mn-ea"/>
              <a:sym typeface="+mn-ea"/>
            </a:endParaRPr>
          </a:p>
        </p:txBody>
      </p:sp>
      <p:sp>
        <p:nvSpPr>
          <p:cNvPr id="1049308" name="矩形 12"/>
          <p:cNvSpPr/>
          <p:nvPr>
            <p:custDataLst>
              <p:tags r:id="rId8"/>
            </p:custDataLst>
          </p:nvPr>
        </p:nvSpPr>
        <p:spPr>
          <a:xfrm>
            <a:off x="1595450" y="3939244"/>
            <a:ext cx="9524963" cy="1047243"/>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10" name="矩形 17"/>
          <p:cNvSpPr/>
          <p:nvPr>
            <p:custDataLst>
              <p:tags r:id="rId9"/>
            </p:custDataLst>
          </p:nvPr>
        </p:nvSpPr>
        <p:spPr>
          <a:xfrm>
            <a:off x="1065297" y="3939244"/>
            <a:ext cx="258314" cy="1047243"/>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12" name="文本框 19"/>
          <p:cNvSpPr txBox="1"/>
          <p:nvPr>
            <p:custDataLst>
              <p:tags r:id="rId10"/>
            </p:custDataLst>
          </p:nvPr>
        </p:nvSpPr>
        <p:spPr>
          <a:xfrm>
            <a:off x="1868172" y="4029727"/>
            <a:ext cx="9113714" cy="866330"/>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编制依据：根据施工图纸、施工组织设计、施工规范、验收规范等</a:t>
            </a:r>
            <a:endParaRPr lang="zh-CN" altLang="en-US" sz="2000" spc="150">
              <a:solidFill>
                <a:schemeClr val="tx1">
                  <a:lumMod val="85000"/>
                  <a:lumOff val="15000"/>
                </a:schemeClr>
              </a:solidFill>
              <a:latin typeface="+mn-ea"/>
              <a:sym typeface="+mn-ea"/>
            </a:endParaRPr>
          </a:p>
        </p:txBody>
      </p:sp>
      <p:sp>
        <p:nvSpPr>
          <p:cNvPr id="1049314" name="矩形 49"/>
          <p:cNvSpPr/>
          <p:nvPr>
            <p:custDataLst>
              <p:tags r:id="rId11"/>
            </p:custDataLst>
          </p:nvPr>
        </p:nvSpPr>
        <p:spPr>
          <a:xfrm>
            <a:off x="1595450" y="5181789"/>
            <a:ext cx="9524963" cy="1047243"/>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16" name="矩形 26"/>
          <p:cNvSpPr/>
          <p:nvPr>
            <p:custDataLst>
              <p:tags r:id="rId12"/>
            </p:custDataLst>
          </p:nvPr>
        </p:nvSpPr>
        <p:spPr>
          <a:xfrm>
            <a:off x="1065297" y="5181789"/>
            <a:ext cx="258314" cy="1047243"/>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318" name="文本框 27"/>
          <p:cNvSpPr txBox="1"/>
          <p:nvPr>
            <p:custDataLst>
              <p:tags r:id="rId13"/>
            </p:custDataLst>
          </p:nvPr>
        </p:nvSpPr>
        <p:spPr>
          <a:xfrm>
            <a:off x="1868172" y="5272272"/>
            <a:ext cx="9113714" cy="866330"/>
          </a:xfrm>
          <a:prstGeom prst="rect">
            <a:avLst/>
          </a:prstGeom>
          <a:noFill/>
        </p:spPr>
        <p:txBody>
          <a:bodyPr vert="horz" wrap="square" lIns="91440" tIns="45720" rIns="91440" bIns="45720" rtlCol="0" anchor="ctr" anchorCtr="0">
            <a:normAutofit fontScale="850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作用：为编制施工图预算、确定工程造价提供依据，同时也是企业编制内部消耗定额的基础</a:t>
            </a:r>
            <a:endParaRPr lang="zh-CN" altLang="en-US" sz="2000" spc="150">
              <a:solidFill>
                <a:schemeClr val="tx1">
                  <a:lumMod val="85000"/>
                  <a:lumOff val="1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3" name=""/>
        <p:cNvGrpSpPr/>
        <p:nvPr/>
      </p:nvGrpSpPr>
      <p:grpSpPr>
        <a:xfrm>
          <a:off x="0" y="0"/>
          <a:ext cx="0" cy="0"/>
        </a:xfrm>
      </p:grpSpPr>
      <p:sp>
        <p:nvSpPr>
          <p:cNvPr id="1049352" name="标题 1"/>
          <p:cNvSpPr>
            <a:spLocks noGrp="1"/>
          </p:cNvSpPr>
          <p:nvPr>
            <p:ph type="title" idx="2"/>
            <p:custDataLst>
              <p:tags r:id="rId3"/>
            </p:custDataLst>
          </p:nvPr>
        </p:nvSpPr>
        <p:spPr>
          <a:xfrm>
            <a:off x="1336040" y="1631315"/>
            <a:ext cx="5967095" cy="3479165"/>
          </a:xfrm>
        </p:spPr>
        <p:txBody>
          <a:bodyPr/>
          <a:lstStyle/>
          <a:p>
            <a:r>
              <a:rPr lang="zh-CN" altLang="en-US"/>
              <a:t>房屋建筑与装饰工程消耗量定额编制方法</a:t>
            </a:r>
            <a:endParaRPr lang="zh-CN" altLang="en-US"/>
          </a:p>
        </p:txBody>
      </p:sp>
      <p:sp>
        <p:nvSpPr>
          <p:cNvPr id="1049354" name="文本占位符 3"/>
          <p:cNvSpPr>
            <a:spLocks noGrp="1"/>
          </p:cNvSpPr>
          <p:nvPr>
            <p:ph type="body" idx="1"/>
            <p:custDataLst>
              <p:tags r:id="rId4"/>
            </p:custDataLst>
          </p:nvPr>
        </p:nvSpPr>
        <p:spPr>
          <a:xfrm>
            <a:off x="6690995" y="1631315"/>
            <a:ext cx="3646805" cy="3479165"/>
          </a:xfrm>
        </p:spPr>
        <p:txBody>
          <a:bodyPr/>
          <a:lstStyle/>
          <a:p>
            <a:r>
              <a:rPr lang="zh-CN" altLang="en-US"/>
              <a:t>04</a:t>
            </a:r>
            <a:endParaRPr lang="zh-CN" altLang="en-US"/>
          </a:p>
        </p:txBody>
      </p:sp>
    </p:spTree>
    <p:custDataLst>
      <p:tags r:id="rId5"/>
    </p:custDataLst>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9" name=""/>
        <p:cNvGrpSpPr/>
        <p:nvPr/>
      </p:nvGrpSpPr>
      <p:grpSpPr>
        <a:xfrm>
          <a:off x="0" y="0"/>
          <a:ext cx="0" cy="0"/>
        </a:xfrm>
      </p:grpSpPr>
      <p:sp>
        <p:nvSpPr>
          <p:cNvPr id="1049416" name="标题 2"/>
          <p:cNvSpPr>
            <a:spLocks noGrp="1"/>
          </p:cNvSpPr>
          <p:nvPr>
            <p:ph type="title" idx="2"/>
          </p:nvPr>
        </p:nvSpPr>
        <p:spPr/>
        <p:txBody>
          <a:bodyPr>
            <a:normAutofit fontScale="90000"/>
          </a:bodyPr>
          <a:lstStyle/>
          <a:p>
            <a:r>
              <a:rPr lang="zh-CN" altLang="en-US"/>
              <a:t>调查研究与收集资料</a:t>
            </a:r>
            <a:endParaRPr lang="zh-CN" altLang="en-US"/>
          </a:p>
        </p:txBody>
      </p:sp>
      <p:sp>
        <p:nvSpPr>
          <p:cNvPr id="1049418" name="弧形 58"/>
          <p:cNvSpPr/>
          <p:nvPr>
            <p:custDataLst>
              <p:tags r:id="rId2"/>
            </p:custDataLst>
          </p:nvPr>
        </p:nvSpPr>
        <p:spPr>
          <a:xfrm>
            <a:off x="8107509" y="2106209"/>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20" name="弧形 57"/>
          <p:cNvSpPr/>
          <p:nvPr>
            <p:custDataLst>
              <p:tags r:id="rId3"/>
            </p:custDataLst>
          </p:nvPr>
        </p:nvSpPr>
        <p:spPr>
          <a:xfrm>
            <a:off x="608330" y="2106209"/>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22" name="椭圆 22"/>
          <p:cNvSpPr/>
          <p:nvPr>
            <p:custDataLst>
              <p:tags r:id="rId4"/>
            </p:custDataLst>
          </p:nvPr>
        </p:nvSpPr>
        <p:spPr>
          <a:xfrm>
            <a:off x="8448679" y="2381770"/>
            <a:ext cx="2918691" cy="2918691"/>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24" name="椭圆 23"/>
          <p:cNvSpPr/>
          <p:nvPr>
            <p:custDataLst>
              <p:tags r:id="rId5"/>
            </p:custDataLst>
          </p:nvPr>
        </p:nvSpPr>
        <p:spPr>
          <a:xfrm>
            <a:off x="8834838" y="2439881"/>
            <a:ext cx="394016" cy="394016"/>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26" name="正文"/>
          <p:cNvSpPr txBox="1"/>
          <p:nvPr>
            <p:custDataLst>
              <p:tags r:id="rId6"/>
            </p:custDataLst>
          </p:nvPr>
        </p:nvSpPr>
        <p:spPr>
          <a:xfrm>
            <a:off x="8901385" y="3224385"/>
            <a:ext cx="2013102" cy="1384719"/>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收集类似工程的消耗量定额数据</a:t>
            </a:r>
            <a:endParaRPr lang="zh-CN" altLang="en-US" sz="1200" spc="150">
              <a:solidFill>
                <a:srgbClr val="FFFFFF"/>
              </a:solidFill>
              <a:latin typeface="+mn-ea"/>
              <a:sym typeface="+mn-ea"/>
            </a:endParaRPr>
          </a:p>
        </p:txBody>
      </p:sp>
      <p:sp>
        <p:nvSpPr>
          <p:cNvPr id="1049428" name="椭圆 24"/>
          <p:cNvSpPr/>
          <p:nvPr>
            <p:custDataLst>
              <p:tags r:id="rId7"/>
            </p:custDataLst>
          </p:nvPr>
        </p:nvSpPr>
        <p:spPr>
          <a:xfrm>
            <a:off x="6016437" y="2381770"/>
            <a:ext cx="2918691" cy="2918691"/>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30" name="椭圆 25"/>
          <p:cNvSpPr/>
          <p:nvPr>
            <p:custDataLst>
              <p:tags r:id="rId8"/>
            </p:custDataLst>
          </p:nvPr>
        </p:nvSpPr>
        <p:spPr>
          <a:xfrm>
            <a:off x="6401659" y="2439881"/>
            <a:ext cx="394016" cy="394016"/>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32" name="正文"/>
          <p:cNvSpPr txBox="1"/>
          <p:nvPr>
            <p:custDataLst>
              <p:tags r:id="rId9"/>
            </p:custDataLst>
          </p:nvPr>
        </p:nvSpPr>
        <p:spPr>
          <a:xfrm>
            <a:off x="6469143" y="3224385"/>
            <a:ext cx="2013102" cy="1384719"/>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调查房屋建筑与装饰工程的历史数据</a:t>
            </a:r>
            <a:endParaRPr lang="zh-CN" altLang="en-US" sz="1200" spc="150">
              <a:solidFill>
                <a:schemeClr val="tx1">
                  <a:lumMod val="65000"/>
                  <a:lumOff val="35000"/>
                </a:schemeClr>
              </a:solidFill>
              <a:latin typeface="+mn-ea"/>
              <a:sym typeface="+mn-ea"/>
            </a:endParaRPr>
          </a:p>
        </p:txBody>
      </p:sp>
      <p:sp>
        <p:nvSpPr>
          <p:cNvPr id="1049434" name="椭圆 7"/>
          <p:cNvSpPr/>
          <p:nvPr>
            <p:custDataLst>
              <p:tags r:id="rId10"/>
            </p:custDataLst>
          </p:nvPr>
        </p:nvSpPr>
        <p:spPr>
          <a:xfrm>
            <a:off x="3584195" y="2381770"/>
            <a:ext cx="2918691" cy="2918691"/>
          </a:xfrm>
          <a:prstGeom prst="ellipse">
            <a:avLst/>
          </a:prstGeom>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blurRad="203200" dist="101600" dir="2700000" algn="tl"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36" name="椭圆 9"/>
          <p:cNvSpPr/>
          <p:nvPr>
            <p:custDataLst>
              <p:tags r:id="rId11"/>
            </p:custDataLst>
          </p:nvPr>
        </p:nvSpPr>
        <p:spPr>
          <a:xfrm>
            <a:off x="3969417" y="2439881"/>
            <a:ext cx="394016" cy="394016"/>
          </a:xfrm>
          <a:prstGeom prst="ellipse">
            <a:avLst/>
          </a:prstGeom>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38" name="正文"/>
          <p:cNvSpPr txBox="1"/>
          <p:nvPr>
            <p:custDataLst>
              <p:tags r:id="rId12"/>
            </p:custDataLst>
          </p:nvPr>
        </p:nvSpPr>
        <p:spPr>
          <a:xfrm>
            <a:off x="4036901" y="3224385"/>
            <a:ext cx="2013102" cy="1384719"/>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rgbClr val="FFFFFF"/>
                </a:solidFill>
                <a:latin typeface="+mn-ea"/>
                <a:sym typeface="+mn-ea"/>
              </a:rPr>
              <a:t>收集相关法规、规范和标准</a:t>
            </a:r>
            <a:endParaRPr lang="zh-CN" altLang="en-US" sz="1200" spc="150">
              <a:solidFill>
                <a:srgbClr val="FFFFFF"/>
              </a:solidFill>
              <a:latin typeface="+mn-ea"/>
              <a:sym typeface="+mn-ea"/>
            </a:endParaRPr>
          </a:p>
        </p:txBody>
      </p:sp>
      <p:sp>
        <p:nvSpPr>
          <p:cNvPr id="1049440" name="椭圆 5"/>
          <p:cNvSpPr/>
          <p:nvPr>
            <p:custDataLst>
              <p:tags r:id="rId13"/>
            </p:custDataLst>
          </p:nvPr>
        </p:nvSpPr>
        <p:spPr>
          <a:xfrm>
            <a:off x="875455" y="2381770"/>
            <a:ext cx="2918691" cy="2918691"/>
          </a:xfrm>
          <a:prstGeom prst="ellipse">
            <a:avLst/>
          </a:prstGeom>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42" name="椭圆 4"/>
          <p:cNvSpPr/>
          <p:nvPr>
            <p:custDataLst>
              <p:tags r:id="rId14"/>
            </p:custDataLst>
          </p:nvPr>
        </p:nvSpPr>
        <p:spPr>
          <a:xfrm>
            <a:off x="1260677" y="2439881"/>
            <a:ext cx="394016" cy="394016"/>
          </a:xfrm>
          <a:prstGeom prst="ellipse">
            <a:avLst/>
          </a:prstGeom>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blurRad="190500" sx="102000" sy="102000" algn="ctr" rotWithShape="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p>
        </p:txBody>
      </p:sp>
      <p:sp>
        <p:nvSpPr>
          <p:cNvPr id="1049444" name="正文"/>
          <p:cNvSpPr txBox="1"/>
          <p:nvPr>
            <p:custDataLst>
              <p:tags r:id="rId15"/>
            </p:custDataLst>
          </p:nvPr>
        </p:nvSpPr>
        <p:spPr>
          <a:xfrm>
            <a:off x="1328161" y="3224385"/>
            <a:ext cx="2013102" cy="1384719"/>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30000"/>
              </a:lnSpc>
            </a:pPr>
            <a:r>
              <a:rPr lang="zh-CN" altLang="en-US" sz="1200" spc="150">
                <a:solidFill>
                  <a:schemeClr val="tx1">
                    <a:lumMod val="65000"/>
                    <a:lumOff val="35000"/>
                  </a:schemeClr>
                </a:solidFill>
                <a:latin typeface="+mn-ea"/>
                <a:sym typeface="+mn-ea"/>
              </a:rPr>
              <a:t>确定编制目的和范围</a:t>
            </a:r>
            <a:endParaRPr lang="zh-CN" altLang="en-US" sz="1200" spc="150">
              <a:solidFill>
                <a:schemeClr val="tx1">
                  <a:lumMod val="65000"/>
                  <a:lumOff val="35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7" name=""/>
        <p:cNvGrpSpPr/>
        <p:nvPr/>
      </p:nvGrpSpPr>
      <p:grpSpPr>
        <a:xfrm>
          <a:off x="0" y="0"/>
          <a:ext cx="0" cy="0"/>
        </a:xfrm>
      </p:grpSpPr>
      <p:sp>
        <p:nvSpPr>
          <p:cNvPr id="1049478" name="标题 2"/>
          <p:cNvSpPr>
            <a:spLocks noGrp="1"/>
          </p:cNvSpPr>
          <p:nvPr>
            <p:ph type="title" idx="2"/>
          </p:nvPr>
        </p:nvSpPr>
        <p:spPr/>
        <p:txBody>
          <a:bodyPr>
            <a:normAutofit fontScale="90000"/>
          </a:bodyPr>
          <a:lstStyle/>
          <a:p>
            <a:r>
              <a:rPr lang="zh-CN" altLang="en-US"/>
              <a:t>确定编制原则与依据</a:t>
            </a:r>
            <a:endParaRPr lang="zh-CN" altLang="en-US"/>
          </a:p>
        </p:txBody>
      </p:sp>
      <p:sp>
        <p:nvSpPr>
          <p:cNvPr id="1049480" name="对角圆角矩形 15"/>
          <p:cNvSpPr/>
          <p:nvPr>
            <p:custDataLst>
              <p:tags r:id="rId2"/>
            </p:custDataLst>
          </p:nvPr>
        </p:nvSpPr>
        <p:spPr>
          <a:xfrm>
            <a:off x="1482735" y="4166107"/>
            <a:ext cx="9220330" cy="777140"/>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482" name="对角圆角矩形 16"/>
          <p:cNvSpPr/>
          <p:nvPr>
            <p:custDataLst>
              <p:tags r:id="rId3"/>
            </p:custDataLst>
          </p:nvPr>
        </p:nvSpPr>
        <p:spPr>
          <a:xfrm>
            <a:off x="1482735" y="4024975"/>
            <a:ext cx="561165" cy="535473"/>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484" name="直角三角形 17"/>
          <p:cNvSpPr/>
          <p:nvPr>
            <p:custDataLst>
              <p:tags r:id="rId4"/>
            </p:custDataLst>
          </p:nvPr>
        </p:nvSpPr>
        <p:spPr>
          <a:xfrm>
            <a:off x="2044025" y="4025622"/>
            <a:ext cx="84549" cy="140914"/>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486" name="文本框 27"/>
          <p:cNvSpPr txBox="1"/>
          <p:nvPr>
            <p:custDataLst>
              <p:tags r:id="rId5"/>
            </p:custDataLst>
          </p:nvPr>
        </p:nvSpPr>
        <p:spPr>
          <a:xfrm>
            <a:off x="2080279" y="4177112"/>
            <a:ext cx="8330834" cy="763754"/>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结合实际情况，考虑地区差异和工程特点</a:t>
            </a:r>
            <a:endParaRPr lang="en-US" altLang="zh-CN">
              <a:solidFill>
                <a:schemeClr val="dk1">
                  <a:lumMod val="80000"/>
                  <a:lumOff val="20000"/>
                </a:schemeClr>
              </a:solidFill>
              <a:latin typeface="+mn-ea"/>
              <a:sym typeface="+mn-ea"/>
            </a:endParaRPr>
          </a:p>
        </p:txBody>
      </p:sp>
      <p:sp>
        <p:nvSpPr>
          <p:cNvPr id="1049488" name="对角圆角矩形 52"/>
          <p:cNvSpPr/>
          <p:nvPr>
            <p:custDataLst>
              <p:tags r:id="rId6"/>
            </p:custDataLst>
          </p:nvPr>
        </p:nvSpPr>
        <p:spPr>
          <a:xfrm>
            <a:off x="1482735" y="1594659"/>
            <a:ext cx="9220330" cy="777140"/>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490" name="对角圆角矩形 53"/>
          <p:cNvSpPr/>
          <p:nvPr>
            <p:custDataLst>
              <p:tags r:id="rId7"/>
            </p:custDataLst>
          </p:nvPr>
        </p:nvSpPr>
        <p:spPr>
          <a:xfrm>
            <a:off x="1482735" y="1452880"/>
            <a:ext cx="561165" cy="535473"/>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492" name="直角三角形 54"/>
          <p:cNvSpPr/>
          <p:nvPr>
            <p:custDataLst>
              <p:tags r:id="rId8"/>
            </p:custDataLst>
          </p:nvPr>
        </p:nvSpPr>
        <p:spPr>
          <a:xfrm>
            <a:off x="2044025" y="1453527"/>
            <a:ext cx="84549" cy="140914"/>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494" name="文本框 56"/>
          <p:cNvSpPr txBox="1"/>
          <p:nvPr>
            <p:custDataLst>
              <p:tags r:id="rId9"/>
            </p:custDataLst>
          </p:nvPr>
        </p:nvSpPr>
        <p:spPr>
          <a:xfrm>
            <a:off x="2080279" y="1597896"/>
            <a:ext cx="8330834" cy="763754"/>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依据国家和地方有关政策法规</a:t>
            </a:r>
            <a:endParaRPr lang="zh-CN" altLang="en-US">
              <a:solidFill>
                <a:schemeClr val="dk1">
                  <a:lumMod val="80000"/>
                  <a:lumOff val="20000"/>
                </a:schemeClr>
              </a:solidFill>
              <a:latin typeface="+mn-ea"/>
              <a:sym typeface="+mn-ea"/>
            </a:endParaRPr>
          </a:p>
        </p:txBody>
      </p:sp>
      <p:sp>
        <p:nvSpPr>
          <p:cNvPr id="1049496" name="对角圆角矩形 5"/>
          <p:cNvSpPr/>
          <p:nvPr>
            <p:custDataLst>
              <p:tags r:id="rId10"/>
            </p:custDataLst>
          </p:nvPr>
        </p:nvSpPr>
        <p:spPr>
          <a:xfrm>
            <a:off x="1482735" y="2880383"/>
            <a:ext cx="9220330" cy="777140"/>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498" name="对角圆角矩形 6"/>
          <p:cNvSpPr/>
          <p:nvPr>
            <p:custDataLst>
              <p:tags r:id="rId11"/>
            </p:custDataLst>
          </p:nvPr>
        </p:nvSpPr>
        <p:spPr>
          <a:xfrm>
            <a:off x="1482735" y="2738604"/>
            <a:ext cx="561165" cy="535473"/>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500" name="直角三角形 7"/>
          <p:cNvSpPr/>
          <p:nvPr>
            <p:custDataLst>
              <p:tags r:id="rId12"/>
            </p:custDataLst>
          </p:nvPr>
        </p:nvSpPr>
        <p:spPr>
          <a:xfrm>
            <a:off x="2044025" y="2739899"/>
            <a:ext cx="84549" cy="14091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502" name="文本框 8"/>
          <p:cNvSpPr txBox="1"/>
          <p:nvPr>
            <p:custDataLst>
              <p:tags r:id="rId13"/>
            </p:custDataLst>
          </p:nvPr>
        </p:nvSpPr>
        <p:spPr>
          <a:xfrm>
            <a:off x="2080279" y="2891389"/>
            <a:ext cx="8330834" cy="763754"/>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参照国内外先进经验和技术标准</a:t>
            </a:r>
            <a:endParaRPr lang="zh-CN" altLang="en-US">
              <a:solidFill>
                <a:schemeClr val="dk1">
                  <a:lumMod val="80000"/>
                  <a:lumOff val="20000"/>
                </a:schemeClr>
              </a:solidFill>
              <a:latin typeface="+mn-ea"/>
              <a:sym typeface="+mn-ea"/>
            </a:endParaRPr>
          </a:p>
        </p:txBody>
      </p:sp>
      <p:sp>
        <p:nvSpPr>
          <p:cNvPr id="1049504" name="对角圆角矩形 9"/>
          <p:cNvSpPr/>
          <p:nvPr>
            <p:custDataLst>
              <p:tags r:id="rId14"/>
            </p:custDataLst>
          </p:nvPr>
        </p:nvSpPr>
        <p:spPr>
          <a:xfrm>
            <a:off x="1482735" y="5452478"/>
            <a:ext cx="9220330" cy="777140"/>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506" name="对角圆角矩形 10"/>
          <p:cNvSpPr/>
          <p:nvPr>
            <p:custDataLst>
              <p:tags r:id="rId15"/>
            </p:custDataLst>
          </p:nvPr>
        </p:nvSpPr>
        <p:spPr>
          <a:xfrm>
            <a:off x="1482735" y="5310699"/>
            <a:ext cx="561165" cy="535473"/>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508" name="直角三角形 11"/>
          <p:cNvSpPr/>
          <p:nvPr>
            <p:custDataLst>
              <p:tags r:id="rId16"/>
            </p:custDataLst>
          </p:nvPr>
        </p:nvSpPr>
        <p:spPr>
          <a:xfrm>
            <a:off x="2044025" y="5311346"/>
            <a:ext cx="84549" cy="140914"/>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MiSans"/>
                <a:ea typeface="+mn-ea"/>
                <a:cs typeface="+mn-cs"/>
              </a:defRPr>
            </a:lvl1pPr>
            <a:lvl2pPr marL="457200" algn="l" defTabSz="914400" rtl="0" eaLnBrk="1" latinLnBrk="0" hangingPunct="1">
              <a:defRPr sz="1800" kern="1200">
                <a:solidFill>
                  <a:srgbClr val="FFFFFF"/>
                </a:solidFill>
                <a:latin typeface="MiSans"/>
                <a:ea typeface="+mn-ea"/>
                <a:cs typeface="+mn-cs"/>
              </a:defRPr>
            </a:lvl2pPr>
            <a:lvl3pPr marL="914400" algn="l" defTabSz="914400" rtl="0" eaLnBrk="1" latinLnBrk="0" hangingPunct="1">
              <a:defRPr sz="1800" kern="1200">
                <a:solidFill>
                  <a:srgbClr val="FFFFFF"/>
                </a:solidFill>
                <a:latin typeface="MiSans"/>
                <a:ea typeface="+mn-ea"/>
                <a:cs typeface="+mn-cs"/>
              </a:defRPr>
            </a:lvl3pPr>
            <a:lvl4pPr marL="1371600" algn="l" defTabSz="914400" rtl="0" eaLnBrk="1" latinLnBrk="0" hangingPunct="1">
              <a:defRPr sz="1800" kern="1200">
                <a:solidFill>
                  <a:srgbClr val="FFFFFF"/>
                </a:solidFill>
                <a:latin typeface="MiSans"/>
                <a:ea typeface="+mn-ea"/>
                <a:cs typeface="+mn-cs"/>
              </a:defRPr>
            </a:lvl4pPr>
            <a:lvl5pPr marL="1828800" algn="l" defTabSz="914400" rtl="0" eaLnBrk="1" latinLnBrk="0" hangingPunct="1">
              <a:defRPr sz="1800" kern="1200">
                <a:solidFill>
                  <a:srgbClr val="FFFFFF"/>
                </a:solidFill>
                <a:latin typeface="MiSans"/>
                <a:ea typeface="+mn-ea"/>
                <a:cs typeface="+mn-cs"/>
              </a:defRPr>
            </a:lvl5pPr>
            <a:lvl6pPr marL="2286000" algn="l" defTabSz="914400" rtl="0" eaLnBrk="1" latinLnBrk="0" hangingPunct="1">
              <a:defRPr sz="1800" kern="1200">
                <a:solidFill>
                  <a:srgbClr val="FFFFFF"/>
                </a:solidFill>
                <a:latin typeface="MiSans"/>
                <a:ea typeface="+mn-ea"/>
                <a:cs typeface="+mn-cs"/>
              </a:defRPr>
            </a:lvl6pPr>
            <a:lvl7pPr marL="2743200" algn="l" defTabSz="914400" rtl="0" eaLnBrk="1" latinLnBrk="0" hangingPunct="1">
              <a:defRPr sz="1800" kern="1200">
                <a:solidFill>
                  <a:srgbClr val="FFFFFF"/>
                </a:solidFill>
                <a:latin typeface="MiSans"/>
                <a:ea typeface="+mn-ea"/>
                <a:cs typeface="+mn-cs"/>
              </a:defRPr>
            </a:lvl7pPr>
            <a:lvl8pPr marL="3200400" algn="l" defTabSz="914400" rtl="0" eaLnBrk="1" latinLnBrk="0" hangingPunct="1">
              <a:defRPr sz="1800" kern="1200">
                <a:solidFill>
                  <a:srgbClr val="FFFFFF"/>
                </a:solidFill>
                <a:latin typeface="MiSans"/>
                <a:ea typeface="+mn-ea"/>
                <a:cs typeface="+mn-cs"/>
              </a:defRPr>
            </a:lvl8pPr>
            <a:lvl9pPr marL="3657600" algn="l" defTabSz="914400" rtl="0" eaLnBrk="1" latinLnBrk="0" hangingPunct="1">
              <a:defRPr sz="1800" kern="1200">
                <a:solidFill>
                  <a:srgbClr val="FFFFFF"/>
                </a:solidFill>
                <a:latin typeface="MiSans"/>
                <a:ea typeface="+mn-ea"/>
                <a:cs typeface="+mn-cs"/>
              </a:defRPr>
            </a:lvl9pPr>
          </a:lstStyle>
          <a:p>
            <a:pPr algn="ctr"/>
            <a:endParaRPr lang="zh-CN" altLang="en-US">
              <a:latin typeface="+mn-ea"/>
            </a:endParaRPr>
          </a:p>
        </p:txBody>
      </p:sp>
      <p:sp>
        <p:nvSpPr>
          <p:cNvPr id="1049510" name="文本框 12"/>
          <p:cNvSpPr txBox="1"/>
          <p:nvPr>
            <p:custDataLst>
              <p:tags r:id="rId17"/>
            </p:custDataLst>
          </p:nvPr>
        </p:nvSpPr>
        <p:spPr>
          <a:xfrm>
            <a:off x="2080279" y="5462836"/>
            <a:ext cx="8330834" cy="763754"/>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a:solidFill>
                  <a:schemeClr val="dk1">
                    <a:lumMod val="80000"/>
                    <a:lumOff val="20000"/>
                  </a:schemeClr>
                </a:solidFill>
                <a:latin typeface="+mn-ea"/>
                <a:sym typeface="+mn-ea"/>
              </a:rPr>
              <a:t>遵循科学、合理、公正、公平的原则</a:t>
            </a:r>
            <a:endParaRPr lang="en-US" altLang="zh-CN">
              <a:solidFill>
                <a:schemeClr val="dk1">
                  <a:lumMod val="80000"/>
                  <a:lumOff val="20000"/>
                </a:schemeClr>
              </a:solidFill>
              <a:latin typeface="+mn-ea"/>
              <a:sym typeface="+mn-ea"/>
            </a:endParaRPr>
          </a:p>
        </p:txBody>
      </p:sp>
    </p:spTree>
  </p:cSld>
  <p:clrMapOvr>
    <a:masterClrMapping/>
  </p:clrMapOvr>
  <mc:AlternateContent>
    <mc:Choice xmlns:p14="http://schemas.microsoft.com/office/powerpoint/2010/main" Requires="p14">
      <p:transition spd="slow" p14:dur="1500">
        <p:random/>
      </p:transition>
    </mc:Choice>
    <mc:Fallback>
      <p:transition spd="slow">
        <p:random/>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https://d.book118.com/538110077037006023</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3.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添加文档副标题"/>
  <p:tag name="KSO_WM_UNIT_TEXT_FILL_FORE_SCHEMECOLOR_INDEX_1" val="6"/>
  <p:tag name="KSO_WM_UNIT_TEXT_FILL_FORE_SCHEMECOLOR_INDEX_1_BRIGHTNESS" val="0.6"/>
  <p:tag name="KSO_WM_UNIT_TEXT_FILL_FORE_SCHEMECOLOR_INDEX_1_POS" val="0"/>
  <p:tag name="KSO_WM_UNIT_TEXT_FILL_FORE_SCHEMECOLOR_INDEX_1_TRANS" val="0"/>
  <p:tag name="KSO_WM_UNIT_TEXT_FILL_FORE_SCHEMECOLOR_INDEX_2" val="5"/>
  <p:tag name="KSO_WM_UNIT_TEXT_FILL_FORE_SCHEMECOLOR_INDEX_2_BRIGHTNESS" val="0.6"/>
  <p:tag name="KSO_WM_UNIT_TEXT_FILL_FORE_SCHEMECOLOR_INDEX_2_POS" val="1"/>
  <p:tag name="KSO_WM_UNIT_TEXT_FILL_FORE_SCHEMECOLOR_INDEX_2_TRANS" val="0"/>
  <p:tag name="KSO_WM_UNIT_TEXT_FILL_GRADIENT_ANGLE" val="0"/>
  <p:tag name="KSO_WM_UNIT_TEXT_FILL_GRADIENT_DIRECTION" val="3"/>
  <p:tag name="KSO_WM_UNIT_TEXT_FILL_GRADIENT_TYPE" val="0"/>
  <p:tag name="KSO_WM_UNIT_TEXT_FILL_TYPE" val="3"/>
  <p:tag name="KSO_WM_UNIT_TEXT_SHADOW_SCHEMECOLOR_INDEX" val="14"/>
  <p:tag name="KSO_WM_UNIT_TEXT_SHADOW_SCHEMECOLOR_INDEX_BRIGHTNESS" val="0"/>
  <p:tag name="KSO_WM_UNIT_TYPE" val="b"/>
  <p:tag name="KSO_WM_UNIT_VALUE" val="17"/>
</p:tagLst>
</file>

<file path=ppt/tags/tag4.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LACING_PICTURE_USER_VIEWPORT" val="{&quot;height&quot;:673,&quot;width&quot;:2652}"/>
  <p:tag name="KSO_WM_UNIT_PRESET_TEXT" val="汇报人：稻小壳"/>
  <p:tag name="KSO_WM_UNIT_SUBTYPE" val="b"/>
  <p:tag name="KSO_WM_UNIT_TYPE" val="f"/>
  <p:tag name="KSO_WM_UNIT_VALUE" val="60"/>
</p:tagLst>
</file>

<file path=ppt/tags/tag5.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i*2"/>
  <p:tag name="KSO_WM_UNIT_INDEX" val="2"/>
  <p:tag name="KSO_WM_UNIT_LAYERLEVEL" val="1"/>
  <p:tag name="KSO_WM_UNIT_LINE_FILL_TYPE" val="5"/>
  <p:tag name="KSO_WM_UNIT_LINE_FORE_SCHEMECOLOR_INDEX_1" val="5"/>
  <p:tag name="KSO_WM_UNIT_LINE_FORE_SCHEMECOLOR_INDEX_1_BRIGHTNESS" val="0"/>
  <p:tag name="KSO_WM_UNIT_LINE_FORE_SCHEMECOLOR_INDEX_1_POS" val="0"/>
  <p:tag name="KSO_WM_UNIT_LINE_FORE_SCHEMECOLOR_INDEX_1_TRANS" val="0"/>
  <p:tag name="KSO_WM_UNIT_LINE_FORE_SCHEMECOLOR_INDEX_2" val="6"/>
  <p:tag name="KSO_WM_UNIT_LINE_FORE_SCHEMECOLOR_INDEX_2_BRIGHTNESS" val="0"/>
  <p:tag name="KSO_WM_UNIT_LINE_FORE_SCHEMECOLOR_INDEX_2_POS" val="1"/>
  <p:tag name="KSO_WM_UNIT_LINE_FORE_SCHEMECOLOR_INDEX_2_TRANS" val="0"/>
  <p:tag name="KSO_WM_UNIT_LINE_GRADIENT_ANGLE" val="0"/>
  <p:tag name="KSO_WM_UNIT_LINE_GRADIENT_DIRECTION" val="3"/>
  <p:tag name="KSO_WM_UNIT_LINE_GRADIENT_TYPE" val="0"/>
  <p:tag name="KSO_WM_UNIT_TYPE" val="i"/>
</p:tagLst>
</file>

<file path=ppt/tags/tag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
  <p:tag name="KSO_WM_UNIT_LAYERLEVEL" val="1"/>
</p:tagLst>
</file>

<file path=ppt/tags/tag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
  <p:tag name="KSO_WM_UNIT_LAYERLEVEL" val="1"/>
</p:tagLst>
</file>

<file path=ppt/tags/tag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1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第二级 第三级 第四级 第五级"/>
  <p:tag name="KSO_WM_UNIT_SUBTYPE" val="a"/>
  <p:tag name="KSO_WM_UNIT_TEXT_FILL_FORE_SCHEMECOLOR_INDEX" val="14"/>
  <p:tag name="KSO_WM_UNIT_TEXT_FILL_FORE_SCHEMECOLOR_INDEX_BRIGHTNESS" val="0"/>
  <p:tag name="KSO_WM_UNIT_TEXT_FILL_TYPE" val="1"/>
  <p:tag name="KSO_WM_UNIT_TYPE" val="f"/>
  <p:tag name="KSO_WM_UNIT_VALUE" val="60"/>
</p:tagLst>
</file>

<file path=ppt/tags/tag11.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12.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2*i*2"/>
  <p:tag name="KSO_WM_UNIT_INDEX" val="2"/>
  <p:tag name="KSO_WM_UNIT_LAYERLEVEL" val="1"/>
  <p:tag name="KSO_WM_UNIT_LINE_FILL_TYPE" val="5"/>
  <p:tag name="KSO_WM_UNIT_LINE_FORE_SCHEMECOLOR_INDEX_1" val="14"/>
  <p:tag name="KSO_WM_UNIT_LINE_FORE_SCHEMECOLOR_INDEX_1_BRIGHTNESS" val="0"/>
  <p:tag name="KSO_WM_UNIT_LINE_FORE_SCHEMECOLOR_INDEX_1_POS" val="0.00917"/>
  <p:tag name="KSO_WM_UNIT_LINE_FORE_SCHEMECOLOR_INDEX_1_TRANS" val="1"/>
  <p:tag name="KSO_WM_UNIT_LINE_FORE_SCHEMECOLOR_INDEX_2" val="5"/>
  <p:tag name="KSO_WM_UNIT_LINE_FORE_SCHEMECOLOR_INDEX_2_BRIGHTNESS" val="0.95"/>
  <p:tag name="KSO_WM_UNIT_LINE_FORE_SCHEMECOLOR_INDEX_2_POS" val="0.5"/>
  <p:tag name="KSO_WM_UNIT_LINE_FORE_SCHEMECOLOR_INDEX_2_TRANS" val="0"/>
  <p:tag name="KSO_WM_UNIT_LINE_FORE_SCHEMECOLOR_INDEX_3" val="14"/>
  <p:tag name="KSO_WM_UNIT_LINE_FORE_SCHEMECOLOR_INDEX_3_BRIGHTNESS" val="0"/>
  <p:tag name="KSO_WM_UNIT_LINE_FORE_SCHEMECOLOR_INDEX_3_POS" val="1"/>
  <p:tag name="KSO_WM_UNIT_LINE_FORE_SCHEMECOLOR_INDEX_3_TRANS" val="1"/>
  <p:tag name="KSO_WM_UNIT_LINE_GRADIENT_ANGLE" val="0"/>
  <p:tag name="KSO_WM_UNIT_LINE_GRADIENT_DIRECTION" val="3"/>
  <p:tag name="KSO_WM_UNIT_LINE_GRADIENT_TYPE" val="0"/>
  <p:tag name="KSO_WM_UNIT_TYPE" val="i"/>
</p:tagLst>
</file>

<file path=ppt/tags/tag1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
  <p:tag name="KSO_WM_UNIT_LAYERLEVEL" val="1"/>
</p:tagLst>
</file>

<file path=ppt/tags/tag1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
  <p:tag name="KSO_WM_UNIT_LAYERLEVEL" val="1"/>
</p:tagLst>
</file>

<file path=ppt/tags/tag1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i*2"/>
  <p:tag name="KSO_WM_UNIT_INDEX" val="2"/>
  <p:tag name="KSO_WM_UNIT_LAYERLEVEL" val="1"/>
  <p:tag name="KSO_WM_UNIT_TYPE" val="i"/>
</p:tagLst>
</file>

<file path=ppt/tags/tag1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FILL_FORE_SCHEMECOLOR_INDEX_1" val="7"/>
  <p:tag name="KSO_WM_UNIT_FILL_FORE_SCHEMECOLOR_INDEX_1_BRIGHTNESS" val="0"/>
  <p:tag name="KSO_WM_UNIT_FILL_FORE_SCHEMECOLOR_INDEX_1_POS" val="0"/>
  <p:tag name="KSO_WM_UNIT_FILL_FORE_SCHEMECOLOR_INDEX_1_TRANS" val="1"/>
  <p:tag name="KSO_WM_UNIT_FILL_FORE_SCHEMECOLOR_INDEX_2" val="7"/>
  <p:tag name="KSO_WM_UNIT_FILL_FORE_SCHEMECOLOR_INDEX_2_BRIGHTNESS" val="0"/>
  <p:tag name="KSO_WM_UNIT_FILL_FORE_SCHEMECOLOR_INDEX_2_POS" val="0.5"/>
  <p:tag name="KSO_WM_UNIT_FILL_FORE_SCHEMECOLOR_INDEX_2_TRANS" val="0"/>
  <p:tag name="KSO_WM_UNIT_FILL_FORE_SCHEMECOLOR_INDEX_3" val="7"/>
  <p:tag name="KSO_WM_UNIT_FILL_FORE_SCHEMECOLOR_INDEX_3_BRIGHTNESS" val="0"/>
  <p:tag name="KSO_WM_UNIT_FILL_FORE_SCHEMECOLOR_INDEX_3_POS" val="1"/>
  <p:tag name="KSO_WM_UNIT_FILL_FORE_SCHEMECOLOR_INDEX_3_TRANS" val="1"/>
  <p:tag name="KSO_WM_UNIT_FILL_GRADIENT_ANGLE" val="180"/>
  <p:tag name="KSO_WM_UNIT_FILL_GRADIENT_DIRECTION" val="4"/>
  <p:tag name="KSO_WM_UNIT_FILL_GRADIENT_TYPE" val="0"/>
  <p:tag name="KSO_WM_UNIT_FILL_TYPE" val="3"/>
  <p:tag name="KSO_WM_UNIT_HIGHLIGHT" val="0"/>
  <p:tag name="KSO_WM_UNIT_ID" val="_3*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1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CONTENTS"/>
  <p:tag name="KSO_WM_UNIT_TEXT_FORE_SCHEMECOLOR_INDEX_1" val="6"/>
  <p:tag name="KSO_WM_UNIT_TEXT_FORE_SCHEMECOLOR_INDEX_1_BRIGHTNESS" val="0.6"/>
  <p:tag name="KSO_WM_UNIT_TEXT_FORE_SCHEMECOLOR_INDEX_1_POS" val="0"/>
  <p:tag name="KSO_WM_UNIT_TEXT_FORE_SCHEMECOLOR_INDEX_1_TRANS" val="0"/>
  <p:tag name="KSO_WM_UNIT_TEXT_FORE_SCHEMECOLOR_INDEX_2" val="6"/>
  <p:tag name="KSO_WM_UNIT_TEXT_FORE_SCHEMECOLOR_INDEX_2_BRIGHTNESS" val="0.6"/>
  <p:tag name="KSO_WM_UNIT_TEXT_FORE_SCHEMECOLOR_INDEX_2_POS" val="0.8"/>
  <p:tag name="KSO_WM_UNIT_TEXT_FORE_SCHEMECOLOR_INDEX_2_TRANS" val="1"/>
  <p:tag name="KSO_WM_UNIT_TEXT_LINE_FILL_TYPE" val="5"/>
  <p:tag name="KSO_WM_UNIT_TEXT_LINE_GRADIENT_ANGLE" val="90"/>
  <p:tag name="KSO_WM_UNIT_TEXT_LINE_GRADIENT_DIRECTION" val="1"/>
  <p:tag name="KSO_WM_UNIT_TEXT_LINE_GRADIENT_TYPE" val="0"/>
  <p:tag name="KSO_WM_UNIT_TYPE" val="b"/>
  <p:tag name="KSO_WM_UNIT_VALUE" val="17"/>
</p:tagLst>
</file>

<file path=ppt/tags/tag1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2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
  <p:tag name="KSO_WM_UNIT_LAYERLEVEL" val="1"/>
</p:tagLst>
</file>

<file path=ppt/tags/tag2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
  <p:tag name="KSO_WM_UNIT_LAYERLEVEL" val="1"/>
</p:tagLst>
</file>

<file path=ppt/tags/tag2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24.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25.xml><?xml version="1.0" encoding="utf-8"?>
<p:tagLst xmlns:p="http://schemas.openxmlformats.org/presentationml/2006/main">
  <p:tag name="KSO_WM_BEAUTIFY_FLAG" val="#wm#"/>
  <p:tag name="KSO_WM_TAG_VERSION" val="3.0"/>
  <p:tag name="KSO_WM_UNIT_COMPATIBLE" val="1"/>
  <p:tag name="KSO_WM_UNIT_CONTENT_GROUP_TYPE" val="contentchip"/>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01"/>
  <p:tag name="KSO_WM_UNIT_TEXT_FILL_FORE_SCHEMECOLOR_INDEX_1" val="14"/>
  <p:tag name="KSO_WM_UNIT_TEXT_FILL_FORE_SCHEMECOLOR_INDEX_1_BRIGHTNESS" val="0"/>
  <p:tag name="KSO_WM_UNIT_TEXT_FILL_FORE_SCHEMECOLOR_INDEX_1_POS" val="0"/>
  <p:tag name="KSO_WM_UNIT_TEXT_FILL_FORE_SCHEMECOLOR_INDEX_1_TRANS" val="0"/>
  <p:tag name="KSO_WM_UNIT_TEXT_FILL_FORE_SCHEMECOLOR_INDEX_2" val="5"/>
  <p:tag name="KSO_WM_UNIT_TEXT_FILL_FORE_SCHEMECOLOR_INDEX_2_BRIGHTNESS" val="0.8"/>
  <p:tag name="KSO_WM_UNIT_TEXT_FILL_FORE_SCHEMECOLOR_INDEX_2_POS" val="1"/>
  <p:tag name="KSO_WM_UNIT_TEXT_FILL_FORE_SCHEMECOLOR_INDEX_2_TRANS" val="0"/>
  <p:tag name="KSO_WM_UNIT_TEXT_FILL_GRADIENT_ANGLE" val="90"/>
  <p:tag name="KSO_WM_UNIT_TEXT_FILL_GRADIENT_DIRECTION" val="1"/>
  <p:tag name="KSO_WM_UNIT_TEXT_FILL_GRADIENT_TYPE" val="0"/>
  <p:tag name="KSO_WM_UNIT_TEXT_FILL_TYPE" val="3"/>
  <p:tag name="KSO_WM_UNIT_TEXT_SHADOW_SCHEMECOLOR_INDEX" val="14"/>
  <p:tag name="KSO_WM_UNIT_TEXT_SHADOW_SCHEMECOLOR_INDEX_BRIGHTNESS" val="0"/>
  <p:tag name="KSO_WM_UNIT_TYPE" val="e"/>
  <p:tag name="KSO_WM_UNIT_VALUE" val="6"/>
</p:tagLst>
</file>

<file path=ppt/tags/tag2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
  <p:tag name="KSO_WM_UNIT_LAYERLEVEL" val="1"/>
</p:tagLst>
</file>

<file path=ppt/tags/tag2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
  <p:tag name="KSO_WM_UNIT_LAYERLEVEL" val="1"/>
</p:tagLst>
</file>

<file path=ppt/tags/tag2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4**"/>
  <p:tag name="KSO_WM_UNIT_LAYERLEVEL" val="1"/>
</p:tagLst>
</file>

<file path=ppt/tags/tag2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3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第二级 第三级 第四级 第五级"/>
  <p:tag name="KSO_WM_UNIT_SUBTYPE" val="a"/>
  <p:tag name="KSO_WM_UNIT_TEXT_FILL_FORE_SCHEMECOLOR_INDEX" val="14"/>
  <p:tag name="KSO_WM_UNIT_TEXT_FILL_FORE_SCHEMECOLOR_INDEX_BRIGHTNESS" val="0"/>
  <p:tag name="KSO_WM_UNIT_TEXT_FILL_TYPE" val="1"/>
  <p:tag name="KSO_WM_UNIT_TYPE" val="f"/>
  <p:tag name="KSO_WM_UNIT_VALUE" val="60"/>
</p:tagLst>
</file>

<file path=ppt/tags/tag3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第二级 第三级 第四级 第五级"/>
  <p:tag name="KSO_WM_UNIT_SUBTYPE" val="a"/>
  <p:tag name="KSO_WM_UNIT_TEXT_FILL_FORE_SCHEMECOLOR_INDEX" val="14"/>
  <p:tag name="KSO_WM_UNIT_TEXT_FILL_FORE_SCHEMECOLOR_INDEX_BRIGHTNESS" val="0"/>
  <p:tag name="KSO_WM_UNIT_TEXT_FILL_TYPE" val="1"/>
  <p:tag name="KSO_WM_UNIT_TYPE" val="f"/>
  <p:tag name="KSO_WM_UNIT_VALUE" val="60"/>
</p:tagLst>
</file>

<file path=ppt/tags/tag32.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33.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5*i*2"/>
  <p:tag name="KSO_WM_UNIT_INDEX" val="2"/>
  <p:tag name="KSO_WM_UNIT_LAYERLEVEL" val="1"/>
  <p:tag name="KSO_WM_UNIT_LINE_FILL_TYPE" val="5"/>
  <p:tag name="KSO_WM_UNIT_LINE_FORE_SCHEMECOLOR_INDEX_1" val="14"/>
  <p:tag name="KSO_WM_UNIT_LINE_FORE_SCHEMECOLOR_INDEX_1_BRIGHTNESS" val="0"/>
  <p:tag name="KSO_WM_UNIT_LINE_FORE_SCHEMECOLOR_INDEX_1_POS" val="0.00917"/>
  <p:tag name="KSO_WM_UNIT_LINE_FORE_SCHEMECOLOR_INDEX_1_TRANS" val="1"/>
  <p:tag name="KSO_WM_UNIT_LINE_FORE_SCHEMECOLOR_INDEX_2" val="5"/>
  <p:tag name="KSO_WM_UNIT_LINE_FORE_SCHEMECOLOR_INDEX_2_BRIGHTNESS" val="0.95"/>
  <p:tag name="KSO_WM_UNIT_LINE_FORE_SCHEMECOLOR_INDEX_2_POS" val="0.5"/>
  <p:tag name="KSO_WM_UNIT_LINE_FORE_SCHEMECOLOR_INDEX_2_TRANS" val="0"/>
  <p:tag name="KSO_WM_UNIT_LINE_FORE_SCHEMECOLOR_INDEX_3" val="14"/>
  <p:tag name="KSO_WM_UNIT_LINE_FORE_SCHEMECOLOR_INDEX_3_BRIGHTNESS" val="0"/>
  <p:tag name="KSO_WM_UNIT_LINE_FORE_SCHEMECOLOR_INDEX_3_POS" val="1"/>
  <p:tag name="KSO_WM_UNIT_LINE_FORE_SCHEMECOLOR_INDEX_3_TRANS" val="1"/>
  <p:tag name="KSO_WM_UNIT_LINE_GRADIENT_ANGLE" val="0"/>
  <p:tag name="KSO_WM_UNIT_LINE_GRADIENT_DIRECTION" val="3"/>
  <p:tag name="KSO_WM_UNIT_LINE_GRADIENT_TYPE" val="0"/>
  <p:tag name="KSO_WM_UNIT_TYPE" val="i"/>
</p:tagLst>
</file>

<file path=ppt/tags/tag3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
  <p:tag name="KSO_WM_UNIT_LAYERLEVEL" val="1"/>
</p:tagLst>
</file>

<file path=ppt/tags/tag3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
  <p:tag name="KSO_WM_UNIT_LAYERLEVEL" val="1"/>
</p:tagLst>
</file>

<file path=ppt/tags/tag3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5**"/>
  <p:tag name="KSO_WM_UNIT_LAYERLEVEL" val="1"/>
</p:tagLst>
</file>

<file path=ppt/tags/tag3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
  <p:tag name="KSO_WM_UNIT_LAYERLEVEL" val="1"/>
</p:tagLst>
</file>

<file path=ppt/tags/tag3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第二级 第三级 第四级 第五级"/>
  <p:tag name="KSO_WM_UNIT_SUBTYPE" val="a"/>
  <p:tag name="KSO_WM_UNIT_TEXT_FILL_FORE_SCHEMECOLOR_INDEX" val="14"/>
  <p:tag name="KSO_WM_UNIT_TEXT_FILL_FORE_SCHEMECOLOR_INDEX_BRIGHTNESS" val="0"/>
  <p:tag name="KSO_WM_UNIT_TEXT_FILL_TYPE" val="1"/>
  <p:tag name="KSO_WM_UNIT_TYPE" val="h_f"/>
  <p:tag name="KSO_WM_UNIT_VALUE" val="60"/>
</p:tagLst>
</file>

<file path=ppt/tags/tag3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添加小标题"/>
  <p:tag name="KSO_WM_UNIT_TEXT_FILL_FORE_SCHEMECOLOR_INDEX" val="14"/>
  <p:tag name="KSO_WM_UNIT_TEXT_FILL_FORE_SCHEMECOLOR_INDEX_BRIGHTNESS" val="0"/>
  <p:tag name="KSO_WM_UNIT_TEXT_FILL_TYPE" val="1"/>
  <p:tag name="KSO_WM_UNIT_TYPE" val="h_a"/>
  <p:tag name="KSO_WM_UNIT_VALUE" val="10"/>
</p:tagLst>
</file>

<file path=ppt/tags/tag40.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6*i*1"/>
  <p:tag name="KSO_WM_UNIT_INDEX" val="1"/>
  <p:tag name="KSO_WM_UNIT_LAYERLEVEL" val="1"/>
  <p:tag name="KSO_WM_UNIT_LINE_FILL_TYPE" val="5"/>
  <p:tag name="KSO_WM_UNIT_LINE_FORE_SCHEMECOLOR_INDEX_1" val="14"/>
  <p:tag name="KSO_WM_UNIT_LINE_FORE_SCHEMECOLOR_INDEX_1_BRIGHTNESS" val="0"/>
  <p:tag name="KSO_WM_UNIT_LINE_FORE_SCHEMECOLOR_INDEX_1_POS" val="0.00917"/>
  <p:tag name="KSO_WM_UNIT_LINE_FORE_SCHEMECOLOR_INDEX_1_TRANS" val="1"/>
  <p:tag name="KSO_WM_UNIT_LINE_FORE_SCHEMECOLOR_INDEX_2" val="5"/>
  <p:tag name="KSO_WM_UNIT_LINE_FORE_SCHEMECOLOR_INDEX_2_BRIGHTNESS" val="0.95"/>
  <p:tag name="KSO_WM_UNIT_LINE_FORE_SCHEMECOLOR_INDEX_2_POS" val="0.5"/>
  <p:tag name="KSO_WM_UNIT_LINE_FORE_SCHEMECOLOR_INDEX_2_TRANS" val="0"/>
  <p:tag name="KSO_WM_UNIT_LINE_FORE_SCHEMECOLOR_INDEX_3" val="14"/>
  <p:tag name="KSO_WM_UNIT_LINE_FORE_SCHEMECOLOR_INDEX_3_BRIGHTNESS" val="0"/>
  <p:tag name="KSO_WM_UNIT_LINE_FORE_SCHEMECOLOR_INDEX_3_POS" val="1"/>
  <p:tag name="KSO_WM_UNIT_LINE_FORE_SCHEMECOLOR_INDEX_3_TRANS" val="1"/>
  <p:tag name="KSO_WM_UNIT_LINE_GRADIENT_ANGLE" val="0"/>
  <p:tag name="KSO_WM_UNIT_LINE_GRADIENT_DIRECTION" val="3"/>
  <p:tag name="KSO_WM_UNIT_LINE_GRADIENT_TYPE" val="0"/>
  <p:tag name="KSO_WM_UNIT_TYPE" val="i"/>
</p:tagLst>
</file>

<file path=ppt/tags/tag41.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4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第二级 第三级 第四级 第五级"/>
  <p:tag name="KSO_WM_UNIT_SUBTYPE" val="a"/>
  <p:tag name="KSO_WM_UNIT_TEXT_FILL_FORE_SCHEMECOLOR_INDEX" val="14"/>
  <p:tag name="KSO_WM_UNIT_TEXT_FILL_FORE_SCHEMECOLOR_INDEX_BRIGHTNESS" val="0"/>
  <p:tag name="KSO_WM_UNIT_TEXT_FILL_TYPE" val="1"/>
  <p:tag name="KSO_WM_UNIT_TYPE" val="h_f"/>
  <p:tag name="KSO_WM_UNIT_VALUE" val="60"/>
</p:tagLst>
</file>

<file path=ppt/tags/tag4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添加小标题"/>
  <p:tag name="KSO_WM_UNIT_TEXT_FILL_FORE_SCHEMECOLOR_INDEX" val="14"/>
  <p:tag name="KSO_WM_UNIT_TEXT_FILL_FORE_SCHEMECOLOR_INDEX_BRIGHTNESS" val="0"/>
  <p:tag name="KSO_WM_UNIT_TEXT_FILL_TYPE" val="1"/>
  <p:tag name="KSO_WM_UNIT_TYPE" val="h_a"/>
  <p:tag name="KSO_WM_UNIT_VALUE" val="10"/>
</p:tagLst>
</file>

<file path=ppt/tags/tag4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
  <p:tag name="KSO_WM_UNIT_LAYERLEVEL" val="1"/>
</p:tagLst>
</file>

<file path=ppt/tags/tag4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
  <p:tag name="KSO_WM_UNIT_LAYERLEVEL" val="1"/>
</p:tagLst>
</file>

<file path=ppt/tags/tag4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6**"/>
  <p:tag name="KSO_WM_UNIT_LAYERLEVEL" val="1"/>
</p:tagLst>
</file>

<file path=ppt/tags/tag4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48.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7*i*2"/>
  <p:tag name="KSO_WM_UNIT_INDEX" val="2"/>
  <p:tag name="KSO_WM_UNIT_LAYERLEVEL" val="1"/>
  <p:tag name="KSO_WM_UNIT_LINE_FILL_TYPE" val="5"/>
  <p:tag name="KSO_WM_UNIT_LINE_FORE_SCHEMECOLOR_INDEX_1" val="14"/>
  <p:tag name="KSO_WM_UNIT_LINE_FORE_SCHEMECOLOR_INDEX_1_BRIGHTNESS" val="0"/>
  <p:tag name="KSO_WM_UNIT_LINE_FORE_SCHEMECOLOR_INDEX_1_POS" val="0.00917"/>
  <p:tag name="KSO_WM_UNIT_LINE_FORE_SCHEMECOLOR_INDEX_1_TRANS" val="1"/>
  <p:tag name="KSO_WM_UNIT_LINE_FORE_SCHEMECOLOR_INDEX_2" val="5"/>
  <p:tag name="KSO_WM_UNIT_LINE_FORE_SCHEMECOLOR_INDEX_2_BRIGHTNESS" val="0.95"/>
  <p:tag name="KSO_WM_UNIT_LINE_FORE_SCHEMECOLOR_INDEX_2_POS" val="0.5"/>
  <p:tag name="KSO_WM_UNIT_LINE_FORE_SCHEMECOLOR_INDEX_2_TRANS" val="0"/>
  <p:tag name="KSO_WM_UNIT_LINE_FORE_SCHEMECOLOR_INDEX_3" val="14"/>
  <p:tag name="KSO_WM_UNIT_LINE_FORE_SCHEMECOLOR_INDEX_3_BRIGHTNESS" val="0"/>
  <p:tag name="KSO_WM_UNIT_LINE_FORE_SCHEMECOLOR_INDEX_3_POS" val="1"/>
  <p:tag name="KSO_WM_UNIT_LINE_FORE_SCHEMECOLOR_INDEX_3_TRANS" val="1"/>
  <p:tag name="KSO_WM_UNIT_LINE_GRADIENT_ANGLE" val="0"/>
  <p:tag name="KSO_WM_UNIT_LINE_GRADIENT_DIRECTION" val="3"/>
  <p:tag name="KSO_WM_UNIT_LINE_GRADIENT_TYPE" val="0"/>
  <p:tag name="KSO_WM_UNIT_TYPE" val="i"/>
</p:tagLst>
</file>

<file path=ppt/tags/tag49.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5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7**"/>
  <p:tag name="KSO_WM_UNIT_LAYERLEVEL" val="1"/>
</p:tagLst>
</file>

<file path=ppt/tags/tag5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7**"/>
  <p:tag name="KSO_WM_UNIT_LAYERLEVEL" val="1"/>
</p:tagLst>
</file>

<file path=ppt/tags/tag5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7**"/>
  <p:tag name="KSO_WM_UNIT_LAYERLEVEL" val="1"/>
</p:tagLst>
</file>

<file path=ppt/tags/tag5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8*i*1"/>
  <p:tag name="KSO_WM_UNIT_INDEX" val="1"/>
  <p:tag name="KSO_WM_UNIT_LAYERLEVEL" val="1"/>
  <p:tag name="KSO_WM_UNIT_TYPE" val="i"/>
</p:tagLst>
</file>

<file path=ppt/tags/tag5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8**"/>
  <p:tag name="KSO_WM_UNIT_LAYERLEVEL" val="1"/>
</p:tagLst>
</file>

<file path=ppt/tags/tag5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8**"/>
  <p:tag name="KSO_WM_UNIT_LAYERLEVEL" val="1"/>
</p:tagLst>
</file>

<file path=ppt/tags/tag5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i*1"/>
  <p:tag name="KSO_WM_UNIT_INDEX" val="1"/>
  <p:tag name="KSO_WM_UNIT_LAYERLEVEL" val="1"/>
  <p:tag name="KSO_WM_UNIT_TYPE" val="i"/>
</p:tagLst>
</file>

<file path=ppt/tags/tag5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第二级 第三级 第四级 第五级"/>
  <p:tag name="KSO_WM_UNIT_SUBTYPE" val="a"/>
  <p:tag name="KSO_WM_UNIT_TEXT_FILL_FORE_SCHEMECOLOR_INDEX" val="14"/>
  <p:tag name="KSO_WM_UNIT_TEXT_FILL_FORE_SCHEMECOLOR_INDEX_BRIGHTNESS" val="0"/>
  <p:tag name="KSO_WM_UNIT_TEXT_FILL_TYPE" val="1"/>
  <p:tag name="KSO_WM_UNIT_TYPE" val="f"/>
  <p:tag name="KSO_WM_UNIT_VALUE" val="60"/>
</p:tagLst>
</file>

<file path=ppt/tags/tag5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
  <p:tag name="KSO_WM_UNIT_LAYERLEVEL" val="1"/>
</p:tagLst>
</file>

<file path=ppt/tags/tag6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
  <p:tag name="KSO_WM_UNIT_LAYERLEVEL" val="1"/>
</p:tagLst>
</file>

<file path=ppt/tags/tag61.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9**"/>
  <p:tag name="KSO_WM_UNIT_LAYERLEVEL" val="1"/>
</p:tagLst>
</file>

<file path=ppt/tags/tag62.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63.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10*i*2"/>
  <p:tag name="KSO_WM_UNIT_INDEX" val="2"/>
  <p:tag name="KSO_WM_UNIT_LAYERLEVEL" val="1"/>
  <p:tag name="KSO_WM_UNIT_LINE_FILL_TYPE" val="5"/>
  <p:tag name="KSO_WM_UNIT_LINE_FORE_SCHEMECOLOR_INDEX_1" val="14"/>
  <p:tag name="KSO_WM_UNIT_LINE_FORE_SCHEMECOLOR_INDEX_1_BRIGHTNESS" val="0"/>
  <p:tag name="KSO_WM_UNIT_LINE_FORE_SCHEMECOLOR_INDEX_1_POS" val="0.00917"/>
  <p:tag name="KSO_WM_UNIT_LINE_FORE_SCHEMECOLOR_INDEX_1_TRANS" val="1"/>
  <p:tag name="KSO_WM_UNIT_LINE_FORE_SCHEMECOLOR_INDEX_2" val="5"/>
  <p:tag name="KSO_WM_UNIT_LINE_FORE_SCHEMECOLOR_INDEX_2_BRIGHTNESS" val="0.95"/>
  <p:tag name="KSO_WM_UNIT_LINE_FORE_SCHEMECOLOR_INDEX_2_POS" val="0.5"/>
  <p:tag name="KSO_WM_UNIT_LINE_FORE_SCHEMECOLOR_INDEX_2_TRANS" val="0"/>
  <p:tag name="KSO_WM_UNIT_LINE_FORE_SCHEMECOLOR_INDEX_3" val="14"/>
  <p:tag name="KSO_WM_UNIT_LINE_FORE_SCHEMECOLOR_INDEX_3_BRIGHTNESS" val="0"/>
  <p:tag name="KSO_WM_UNIT_LINE_FORE_SCHEMECOLOR_INDEX_3_POS" val="1"/>
  <p:tag name="KSO_WM_UNIT_LINE_FORE_SCHEMECOLOR_INDEX_3_TRANS" val="1"/>
  <p:tag name="KSO_WM_UNIT_LINE_GRADIENT_ANGLE" val="0"/>
  <p:tag name="KSO_WM_UNIT_LINE_GRADIENT_DIRECTION" val="3"/>
  <p:tag name="KSO_WM_UNIT_LINE_GRADIENT_TYPE" val="0"/>
  <p:tag name="KSO_WM_UNIT_TYPE" val="i"/>
</p:tagLst>
</file>

<file path=ppt/tags/tag64.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65.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选择预设副标题"/>
  <p:tag name="KSO_WM_UNIT_TEXT_FILL_FORE_SCHEMECOLOR_INDEX_1" val="6"/>
  <p:tag name="KSO_WM_UNIT_TEXT_FILL_FORE_SCHEMECOLOR_INDEX_1_BRIGHTNESS" val="0.6"/>
  <p:tag name="KSO_WM_UNIT_TEXT_FILL_FORE_SCHEMECOLOR_INDEX_1_POS" val="0"/>
  <p:tag name="KSO_WM_UNIT_TEXT_FILL_FORE_SCHEMECOLOR_INDEX_1_TRANS" val="0"/>
  <p:tag name="KSO_WM_UNIT_TEXT_FILL_FORE_SCHEMECOLOR_INDEX_2" val="5"/>
  <p:tag name="KSO_WM_UNIT_TEXT_FILL_FORE_SCHEMECOLOR_INDEX_2_BRIGHTNESS" val="0.6"/>
  <p:tag name="KSO_WM_UNIT_TEXT_FILL_FORE_SCHEMECOLOR_INDEX_2_POS" val="1"/>
  <p:tag name="KSO_WM_UNIT_TEXT_FILL_FORE_SCHEMECOLOR_INDEX_2_TRANS" val="0"/>
  <p:tag name="KSO_WM_UNIT_TEXT_FILL_GRADIENT_ANGLE" val="0"/>
  <p:tag name="KSO_WM_UNIT_TEXT_FILL_GRADIENT_DIRECTION" val="3"/>
  <p:tag name="KSO_WM_UNIT_TEXT_FILL_GRADIENT_TYPE" val="0"/>
  <p:tag name="KSO_WM_UNIT_TEXT_FILL_TYPE" val="3"/>
  <p:tag name="KSO_WM_UNIT_TYPE" val="b"/>
  <p:tag name="KSO_WM_UNIT_VALUE" val="17"/>
</p:tagLst>
</file>

<file path=ppt/tags/tag6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
  <p:tag name="KSO_WM_UNIT_LAYERLEVEL" val="1"/>
</p:tagLst>
</file>

<file path=ppt/tags/tag67.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
  <p:tag name="KSO_WM_UNIT_LAYERLEVEL" val="1"/>
</p:tagLst>
</file>

<file path=ppt/tags/tag6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0**"/>
  <p:tag name="KSO_WM_UNIT_LAYERLEVEL" val="1"/>
</p:tagLst>
</file>

<file path=ppt/tags/tag6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70.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感谢您的观看"/>
  <p:tag name="KSO_WM_UNIT_TYPE" val="a"/>
  <p:tag name="KSO_WM_UNIT_VALUE" val="10"/>
</p:tagLst>
</file>

<file path=ppt/tags/tag71.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LACING_PICTURE_USER_VIEWPORT" val="{&quot;height&quot;:673,&quot;width&quot;:2652}"/>
  <p:tag name="KSO_WM_UNIT_PRESET_TEXT" val="汇报人：稻小壳"/>
  <p:tag name="KSO_WM_UNIT_SUBTYPE" val="b"/>
  <p:tag name="KSO_WM_UNIT_TYPE" val="f"/>
  <p:tag name="KSO_WM_UNIT_VALUE" val="60"/>
</p:tagLst>
</file>

<file path=ppt/tags/tag72.xml><?xml version="1.0" encoding="utf-8"?>
<p:tagLst xmlns:p="http://schemas.openxmlformats.org/presentationml/2006/main">
  <p:tag name="KSO_WM_BEAUTIFY_FLAG" val="#wm#"/>
  <p:tag name="KSO_WM_TAG_VERSION" val="3.0"/>
  <p:tag name="KSO_WM_UNIT_COMPATIBLE" val="0"/>
  <p:tag name="KSO_WM_UNIT_CONTENT_GROUP_TYPE" val="contentchip"/>
  <p:tag name="KSO_WM_UNIT_DIAGRAM_ISNUMVISUAL" val="0"/>
  <p:tag name="KSO_WM_UNIT_DIAGRAM_ISREFERUNIT" val="0"/>
  <p:tag name="KSO_WM_UNIT_HIGHLIGHT" val="0"/>
  <p:tag name="KSO_WM_UNIT_ID" val="_11*i*2"/>
  <p:tag name="KSO_WM_UNIT_INDEX" val="2"/>
  <p:tag name="KSO_WM_UNIT_LAYERLEVEL" val="1"/>
  <p:tag name="KSO_WM_UNIT_LINE_FILL_TYPE" val="5"/>
  <p:tag name="KSO_WM_UNIT_LINE_FORE_SCHEMECOLOR_INDEX_1" val="5"/>
  <p:tag name="KSO_WM_UNIT_LINE_FORE_SCHEMECOLOR_INDEX_1_BRIGHTNESS" val="0"/>
  <p:tag name="KSO_WM_UNIT_LINE_FORE_SCHEMECOLOR_INDEX_1_POS" val="0"/>
  <p:tag name="KSO_WM_UNIT_LINE_FORE_SCHEMECOLOR_INDEX_1_TRANS" val="0"/>
  <p:tag name="KSO_WM_UNIT_LINE_FORE_SCHEMECOLOR_INDEX_2" val="6"/>
  <p:tag name="KSO_WM_UNIT_LINE_FORE_SCHEMECOLOR_INDEX_2_BRIGHTNESS" val="0"/>
  <p:tag name="KSO_WM_UNIT_LINE_FORE_SCHEMECOLOR_INDEX_2_POS" val="1"/>
  <p:tag name="KSO_WM_UNIT_LINE_FORE_SCHEMECOLOR_INDEX_2_TRANS" val="0"/>
  <p:tag name="KSO_WM_UNIT_LINE_GRADIENT_ANGLE" val="0"/>
  <p:tag name="KSO_WM_UNIT_LINE_GRADIENT_DIRECTION" val="3"/>
  <p:tag name="KSO_WM_UNIT_LINE_GRADIENT_TYPE" val="0"/>
  <p:tag name="KSO_WM_UNIT_TYPE" val="i"/>
</p:tagLst>
</file>

<file path=ppt/tags/tag73.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
  <p:tag name="KSO_WM_UNIT_LAYERLEVEL" val="1"/>
</p:tagLst>
</file>

<file path=ppt/tags/tag74.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
  <p:tag name="KSO_WM_UNIT_LAYERLEVEL" val="1"/>
</p:tagLst>
</file>

<file path=ppt/tags/tag75.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11**"/>
  <p:tag name="KSO_WM_UNIT_LAYERLEVEL" val="1"/>
</p:tagLst>
</file>

<file path=ppt/tags/tag76.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77.xml><?xml version="1.0" encoding="utf-8"?>
<p:tagLst xmlns:p="http://schemas.openxmlformats.org/presentationml/2006/main">
  <p:tag name="KSO_WM_BEAUTIFY_FLAG" val="#wm#"/>
  <p:tag name="KSO_WM_TAG_VERSION" val="3.0"/>
  <p:tag name="KSO_WM_UNIT_COMPATIBLE" val="0"/>
  <p:tag name="KSO_WM_UNIT_CONTENT_GROUP_TYPE" val="titlestyle"/>
  <p:tag name="KSO_WM_UNIT_DIAGRAM_ISNUMVISUAL" val="0"/>
  <p:tag name="KSO_WM_UNIT_DIAGRAM_ISREFERUNIT" val="0"/>
  <p:tag name="KSO_WM_UNIT_HIGHLIGHT" val="0"/>
  <p:tag name="KSO_WM_UNIT_ID" val="_0*i*2"/>
  <p:tag name="KSO_WM_UNIT_INDEX" val="2"/>
  <p:tag name="KSO_WM_UNIT_LAYERLEVEL" val="1"/>
  <p:tag name="KSO_WM_UNIT_LINE_FILL_TYPE" val="5"/>
  <p:tag name="KSO_WM_UNIT_LINE_FORE_SCHEMECOLOR_INDEX_1" val="14"/>
  <p:tag name="KSO_WM_UNIT_LINE_FORE_SCHEMECOLOR_INDEX_1_BRIGHTNESS" val="0"/>
  <p:tag name="KSO_WM_UNIT_LINE_FORE_SCHEMECOLOR_INDEX_1_POS" val="0.00917"/>
  <p:tag name="KSO_WM_UNIT_LINE_FORE_SCHEMECOLOR_INDEX_1_TRANS" val="1"/>
  <p:tag name="KSO_WM_UNIT_LINE_FORE_SCHEMECOLOR_INDEX_2" val="5"/>
  <p:tag name="KSO_WM_UNIT_LINE_FORE_SCHEMECOLOR_INDEX_2_BRIGHTNESS" val="0.95"/>
  <p:tag name="KSO_WM_UNIT_LINE_FORE_SCHEMECOLOR_INDEX_2_POS" val="0.5"/>
  <p:tag name="KSO_WM_UNIT_LINE_FORE_SCHEMECOLOR_INDEX_2_TRANS" val="0"/>
  <p:tag name="KSO_WM_UNIT_LINE_FORE_SCHEMECOLOR_INDEX_3" val="14"/>
  <p:tag name="KSO_WM_UNIT_LINE_FORE_SCHEMECOLOR_INDEX_3_BRIGHTNESS" val="0"/>
  <p:tag name="KSO_WM_UNIT_LINE_FORE_SCHEMECOLOR_INDEX_3_POS" val="1"/>
  <p:tag name="KSO_WM_UNIT_LINE_FORE_SCHEMECOLOR_INDEX_3_TRANS" val="1"/>
  <p:tag name="KSO_WM_UNIT_LINE_GRADIENT_ANGLE" val="0"/>
  <p:tag name="KSO_WM_UNIT_LINE_GRADIENT_DIRECTION" val="3"/>
  <p:tag name="KSO_WM_UNIT_LINE_GRADIENT_TYPE" val="0"/>
  <p:tag name="KSO_WM_UNIT_TYPE" val="i"/>
</p:tagLst>
</file>

<file path=ppt/tags/tag78.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0**"/>
  <p:tag name="KSO_WM_UNIT_LAYERLEVEL" val="1"/>
</p:tagLst>
</file>

<file path=ppt/tags/tag79.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0**"/>
  <p:tag name="KSO_WM_UNIT_LAYERLEVEL" val="1"/>
</p:tagLst>
</file>

<file path=ppt/tags/tag80.xml><?xml version="1.0" encoding="utf-8"?>
<p:tagLst xmlns:p="http://schemas.openxmlformats.org/presentationml/2006/main">
  <p:tag name="KSO_WM_BEAUTIFY_FLAG" val="#wm#"/>
  <p:tag name="KSO_WM_TAG_VERSION" val="3.0"/>
  <p:tag name="KSO_WM_UNIT_COMPATIBLE" val="0"/>
  <p:tag name="KSO_WM_UNIT_DIAGRAM_ISNUMVISUAL" val="0"/>
  <p:tag name="KSO_WM_UNIT_DIAGRAM_ISREFERUNIT" val="0"/>
  <p:tag name="KSO_WM_UNIT_HIGHLIGHT" val="0"/>
  <p:tag name="KSO_WM_UNIT_ID" val="_0**"/>
  <p:tag name="KSO_WM_UNIT_LAYERLEVEL" val="1"/>
</p:tagLst>
</file>

<file path=ppt/tags/tag81.xml><?xml version="1.0" encoding="utf-8"?>
<p:tagLst xmlns:p="http://schemas.openxmlformats.org/presentationml/2006/main">
  <p:tag name="KSO_WM_BEAUTIFY_FLAG" val="#wm#"/>
  <p:tag name="KSO_WM_TAG_VERSION" val="1.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_0*f*1"/>
  <p:tag name="KSO_WM_UNIT_INDEX" val="1"/>
  <p:tag name="KSO_WM_UNIT_LAYERLEVEL" val="1"/>
  <p:tag name="KSO_WM_UNIT_NOCLEAR" val="0"/>
  <p:tag name="KSO_WM_UNIT_PRESET_TEXT" val="单击此处编辑母版文本样式 第二级 第三级 第四级 第五级"/>
  <p:tag name="KSO_WM_UNIT_SUBTYPE" val="a"/>
  <p:tag name="KSO_WM_UNIT_TYPE" val="f"/>
</p:tagLst>
</file>

<file path=ppt/tags/tag82.xml><?xml version="1.0" encoding="utf-8"?>
<p:tagLst xmlns:p="http://schemas.openxmlformats.org/presentationml/2006/main">
  <p:tag name="KSO_WM_BEAUTIFY_FLAG" val="#wm#"/>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Lst>
</file>

<file path=ppt/tags/tag83.xml><?xml version="1.0" encoding="utf-8"?>
<p:tagLst xmlns:p="http://schemas.openxmlformats.org/presentationml/2006/main">
  <p:tag name="KSO_WM_BEAUTIFY_FLAG" val="#wm#"/>
  <p:tag name="KSO_WM_SPECIAL_SOURCE" val="bdnull"/>
  <p:tag name="KSO_WM_TAG_VERSION" val="3.0"/>
  <p:tag name="KSO_WM_TEMPLATE_CATEGORY" val="custom"/>
  <p:tag name="KSO_WM_TEMPLATE_COLOR_TYPE" val="0"/>
  <p:tag name="KSO_WM_TEMPLATE_INDEX" val="20230231"/>
  <p:tag name="KSO_WM_TEMPLATE_MASTER_TYPE" val="0"/>
  <p:tag name="KSO_WM_TEMPLATE_SUBCATEGORY" val="29"/>
  <p:tag name="KSO_WM_TEMPLATE_THUMBS_INDEX" val="1、9"/>
</p:tagLst>
</file>

<file path=ppt/tags/tag84.xml><?xml version="1.0" encoding="utf-8"?>
<p:tagLst xmlns:p="http://schemas.openxmlformats.org/presentationml/2006/main">
  <p:tag name="KSO_WM_BEAUTIFY_FLAG" val="#wm#"/>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85.xml><?xml version="1.0" encoding="utf-8"?>
<p:tagLst xmlns:p="http://schemas.openxmlformats.org/presentationml/2006/main">
  <p:tag name="KSO_WM_BEAUTIFY_FLAG" val="#wm#"/>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1*b*1"/>
  <p:tag name="KSO_WM_UNIT_INDEX" val="1"/>
  <p:tag name="KSO_WM_UNIT_ISCONTENTSTITLE" val="0"/>
  <p:tag name="KSO_WM_UNIT_ISNUMDGMTITLE" val="0"/>
  <p:tag name="KSO_WM_UNIT_LAYERLEVEL" val="1"/>
  <p:tag name="KSO_WM_UNIT_NOCLEAR" val="0"/>
  <p:tag name="KSO_WM_UNIT_PRESET_TEXT" val="添加文档副标题"/>
  <p:tag name="KSO_WM_UNIT_TEXT_FILL_FORE_SCHEMECOLOR_INDEX_1" val="6"/>
  <p:tag name="KSO_WM_UNIT_TEXT_FILL_FORE_SCHEMECOLOR_INDEX_1_BRIGHTNESS" val="0.6"/>
  <p:tag name="KSO_WM_UNIT_TEXT_FILL_FORE_SCHEMECOLOR_INDEX_1_POS" val="0"/>
  <p:tag name="KSO_WM_UNIT_TEXT_FILL_FORE_SCHEMECOLOR_INDEX_1_TRANS" val="0"/>
  <p:tag name="KSO_WM_UNIT_TEXT_FILL_FORE_SCHEMECOLOR_INDEX_2" val="5"/>
  <p:tag name="KSO_WM_UNIT_TEXT_FILL_FORE_SCHEMECOLOR_INDEX_2_BRIGHTNESS" val="0.6"/>
  <p:tag name="KSO_WM_UNIT_TEXT_FILL_FORE_SCHEMECOLOR_INDEX_2_POS" val="1"/>
  <p:tag name="KSO_WM_UNIT_TEXT_FILL_FORE_SCHEMECOLOR_INDEX_2_TRANS" val="0"/>
  <p:tag name="KSO_WM_UNIT_TEXT_FILL_GRADIENT_ANGLE" val="0"/>
  <p:tag name="KSO_WM_UNIT_TEXT_FILL_GRADIENT_DIRECTION" val="3"/>
  <p:tag name="KSO_WM_UNIT_TEXT_FILL_GRADIENT_TYPE" val="0"/>
  <p:tag name="KSO_WM_UNIT_TEXT_FILL_TYPE" val="3"/>
  <p:tag name="KSO_WM_UNIT_TEXT_SHADOW_SCHEMECOLOR_INDEX" val="14"/>
  <p:tag name="KSO_WM_UNIT_TEXT_SHADOW_SCHEMECOLOR_INDEX_BRIGHTNESS" val="0"/>
  <p:tag name="KSO_WM_UNIT_TYPE" val="b"/>
  <p:tag name="KSO_WM_UNIT_VALUE" val="17"/>
</p:tagLst>
</file>

<file path=ppt/tags/tag86.xml><?xml version="1.0" encoding="utf-8"?>
<p:tagLst xmlns:p="http://schemas.openxmlformats.org/presentationml/2006/main">
  <p:tag name="KSO_WM_BEAUTIFY_FLAG" val="#wm#"/>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1*f*1"/>
  <p:tag name="KSO_WM_UNIT_INDEX" val="1"/>
  <p:tag name="KSO_WM_UNIT_LAYERLEVEL" val="1"/>
  <p:tag name="KSO_WM_UNIT_NOCLEAR" val="0"/>
  <p:tag name="KSO_WM_UNIT_PLACING_PICTURE_USER_VIEWPORT" val="{&quot;height&quot;:673,&quot;width&quot;:2652}"/>
  <p:tag name="KSO_WM_UNIT_PRESET_TEXT" val="汇报人：WPS"/>
  <p:tag name="KSO_WM_UNIT_SUBTYPE" val="b"/>
  <p:tag name="KSO_WM_UNIT_TYPE" val="f"/>
  <p:tag name="KSO_WM_UNIT_VALUE" val="60"/>
</p:tagLst>
</file>

<file path=ppt/tags/tag87.xml><?xml version="1.0" encoding="utf-8"?>
<p:tagLst xmlns:p="http://schemas.openxmlformats.org/presentationml/2006/main">
  <p:tag name="KSO_WM_BEAUTIFY_FLAG" val="#wm#"/>
  <p:tag name="KSO_WM_SLIDE_CONTENT_AREA" val="{&quot;left&quot;:&quot;47.6&quot;,&quot;top&quot;:&quot;90.3&quot;,&quot;width&quot;:&quot;684.4&quot;,&quot;height&quot;:&quot;359.65&quot;}"/>
  <p:tag name="KSO_WM_SLIDE_ID" val="custom20230231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3.0"/>
  <p:tag name="KSO_WM_TEMPLATE_CATEGORY" val="custom"/>
  <p:tag name="KSO_WM_TEMPLATE_COLOR_TYPE" val="0"/>
  <p:tag name="KSO_WM_TEMPLATE_INDEX" val="20230231"/>
  <p:tag name="KSO_WM_TEMPLATE_MASTER_TYPE" val="0"/>
  <p:tag name="KSO_WM_TEMPLATE_SUBCATEGORY" val="29"/>
  <p:tag name="KSO_WM_TEMPLATE_THUMBS_INDEX" val="1、9"/>
</p:tagLst>
</file>

<file path=ppt/tags/tag88.xml><?xml version="1.0" encoding="utf-8"?>
<p:tagLst xmlns:p="http://schemas.openxmlformats.org/presentationml/2006/main">
  <p:tag name="KSO_WM_BEAUTIFY_FLAG" val="#wm#"/>
  <p:tag name="KSO_WM_DIAGRAM_GROUP_CODE" val="l1-1"/>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b*1"/>
  <p:tag name="KSO_WM_UNIT_INDEX" val="1"/>
  <p:tag name="KSO_WM_UNIT_ISCONTENTSTITLE" val="0"/>
  <p:tag name="KSO_WM_UNIT_ISNUMDGMTITLE" val="0"/>
  <p:tag name="KSO_WM_UNIT_LAYERLEVEL" val="1"/>
  <p:tag name="KSO_WM_UNIT_NOCLEAR" val="0"/>
  <p:tag name="KSO_WM_UNIT_PRESET_TEXT" val="CONTENTS"/>
  <p:tag name="KSO_WM_UNIT_TEXT_FORE_SCHEMECOLOR_INDEX_1" val="6"/>
  <p:tag name="KSO_WM_UNIT_TEXT_FORE_SCHEMECOLOR_INDEX_1_BRIGHTNESS" val="0.6"/>
  <p:tag name="KSO_WM_UNIT_TEXT_FORE_SCHEMECOLOR_INDEX_1_POS" val="0"/>
  <p:tag name="KSO_WM_UNIT_TEXT_FORE_SCHEMECOLOR_INDEX_1_TRANS" val="0"/>
  <p:tag name="KSO_WM_UNIT_TEXT_FORE_SCHEMECOLOR_INDEX_2" val="6"/>
  <p:tag name="KSO_WM_UNIT_TEXT_FORE_SCHEMECOLOR_INDEX_2_BRIGHTNESS" val="0.6"/>
  <p:tag name="KSO_WM_UNIT_TEXT_FORE_SCHEMECOLOR_INDEX_2_POS" val="0.8"/>
  <p:tag name="KSO_WM_UNIT_TEXT_FORE_SCHEMECOLOR_INDEX_2_TRANS" val="1"/>
  <p:tag name="KSO_WM_UNIT_TEXT_LINE_FILL_TYPE" val="5"/>
  <p:tag name="KSO_WM_UNIT_TEXT_LINE_GRADIENT_ANGLE" val="90"/>
  <p:tag name="KSO_WM_UNIT_TEXT_LINE_GRADIENT_DIRECTION" val="1"/>
  <p:tag name="KSO_WM_UNIT_TEXT_LINE_GRADIENT_TYPE" val="0"/>
  <p:tag name="KSO_WM_UNIT_TYPE" val="b"/>
  <p:tag name="KSO_WM_UNIT_VALUE" val="17"/>
</p:tagLst>
</file>

<file path=ppt/tags/tag89.xml><?xml version="1.0" encoding="utf-8"?>
<p:tagLst xmlns:p="http://schemas.openxmlformats.org/presentationml/2006/main">
  <p:tag name="KSO_WM_BEAUTIFY_FLAG" val="#wm#"/>
  <p:tag name="KSO_WM_DIAGRAM_GROUP_CODE" val="l1-1"/>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10"/>
</p:tagLst>
</file>

<file path=ppt/tags/tag90.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i*1_2_1"/>
  <p:tag name="KSO_WM_UNIT_INDEX" val="1_2_1"/>
  <p:tag name="KSO_WM_UNIT_LAYERLEVEL" val="1_1_1"/>
  <p:tag name="KSO_WM_UNIT_LINE_FILL_TYPE" val="5"/>
  <p:tag name="KSO_WM_UNIT_LINE_FORE_SCHEMECOLOR_INDEX_1" val="5"/>
  <p:tag name="KSO_WM_UNIT_LINE_FORE_SCHEMECOLOR_INDEX_1_BRIGHTNESS" val="0"/>
  <p:tag name="KSO_WM_UNIT_LINE_FORE_SCHEMECOLOR_INDEX_1_POS" val="0"/>
  <p:tag name="KSO_WM_UNIT_LINE_FORE_SCHEMECOLOR_INDEX_1_TRANS" val="1"/>
  <p:tag name="KSO_WM_UNIT_LINE_FORE_SCHEMECOLOR_INDEX_2" val="6"/>
  <p:tag name="KSO_WM_UNIT_LINE_FORE_SCHEMECOLOR_INDEX_2_BRIGHTNESS" val="0"/>
  <p:tag name="KSO_WM_UNIT_LINE_FORE_SCHEMECOLOR_INDEX_2_POS" val="1"/>
  <p:tag name="KSO_WM_UNIT_LINE_FORE_SCHEMECOLOR_INDEX_2_TRANS" val="0"/>
  <p:tag name="KSO_WM_UNIT_LINE_GRADIENT_ANGLE" val="0"/>
  <p:tag name="KSO_WM_UNIT_LINE_GRADIENT_DIRECTION" val="3"/>
  <p:tag name="KSO_WM_UNIT_LINE_GRADIENT_TYPE" val="0"/>
  <p:tag name="KSO_WM_UNIT_TYPE" val="l_h_i"/>
</p:tagLst>
</file>

<file path=ppt/tags/tag91.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i*1_3_1"/>
  <p:tag name="KSO_WM_UNIT_INDEX" val="1_3_1"/>
  <p:tag name="KSO_WM_UNIT_LAYERLEVEL" val="1_1_1"/>
  <p:tag name="KSO_WM_UNIT_LINE_FILL_TYPE" val="5"/>
  <p:tag name="KSO_WM_UNIT_LINE_FORE_SCHEMECOLOR_INDEX_1" val="5"/>
  <p:tag name="KSO_WM_UNIT_LINE_FORE_SCHEMECOLOR_INDEX_1_BRIGHTNESS" val="0"/>
  <p:tag name="KSO_WM_UNIT_LINE_FORE_SCHEMECOLOR_INDEX_1_POS" val="0"/>
  <p:tag name="KSO_WM_UNIT_LINE_FORE_SCHEMECOLOR_INDEX_1_TRANS" val="1"/>
  <p:tag name="KSO_WM_UNIT_LINE_FORE_SCHEMECOLOR_INDEX_2" val="6"/>
  <p:tag name="KSO_WM_UNIT_LINE_FORE_SCHEMECOLOR_INDEX_2_BRIGHTNESS" val="0"/>
  <p:tag name="KSO_WM_UNIT_LINE_FORE_SCHEMECOLOR_INDEX_2_POS" val="1"/>
  <p:tag name="KSO_WM_UNIT_LINE_FORE_SCHEMECOLOR_INDEX_2_TRANS" val="0"/>
  <p:tag name="KSO_WM_UNIT_LINE_GRADIENT_ANGLE" val="0"/>
  <p:tag name="KSO_WM_UNIT_LINE_GRADIENT_DIRECTION" val="3"/>
  <p:tag name="KSO_WM_UNIT_LINE_GRADIENT_TYPE" val="0"/>
  <p:tag name="KSO_WM_UNIT_TYPE" val="l_h_i"/>
</p:tagLst>
</file>

<file path=ppt/tags/tag92.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i*1_4_1"/>
  <p:tag name="KSO_WM_UNIT_INDEX" val="1_4_1"/>
  <p:tag name="KSO_WM_UNIT_LAYERLEVEL" val="1_1_1"/>
  <p:tag name="KSO_WM_UNIT_LINE_FILL_TYPE" val="5"/>
  <p:tag name="KSO_WM_UNIT_LINE_FORE_SCHEMECOLOR_INDEX_1" val="5"/>
  <p:tag name="KSO_WM_UNIT_LINE_FORE_SCHEMECOLOR_INDEX_1_BRIGHTNESS" val="0"/>
  <p:tag name="KSO_WM_UNIT_LINE_FORE_SCHEMECOLOR_INDEX_1_POS" val="0"/>
  <p:tag name="KSO_WM_UNIT_LINE_FORE_SCHEMECOLOR_INDEX_1_TRANS" val="1"/>
  <p:tag name="KSO_WM_UNIT_LINE_FORE_SCHEMECOLOR_INDEX_2" val="6"/>
  <p:tag name="KSO_WM_UNIT_LINE_FORE_SCHEMECOLOR_INDEX_2_BRIGHTNESS" val="0"/>
  <p:tag name="KSO_WM_UNIT_LINE_FORE_SCHEMECOLOR_INDEX_2_POS" val="1"/>
  <p:tag name="KSO_WM_UNIT_LINE_FORE_SCHEMECOLOR_INDEX_2_TRANS" val="0"/>
  <p:tag name="KSO_WM_UNIT_LINE_GRADIENT_ANGLE" val="0"/>
  <p:tag name="KSO_WM_UNIT_LINE_GRADIENT_DIRECTION" val="3"/>
  <p:tag name="KSO_WM_UNIT_LINE_GRADIENT_TYPE" val="0"/>
  <p:tag name="KSO_WM_UNIT_TYPE" val="l_h_i"/>
</p:tagLst>
</file>

<file path=ppt/tags/tag93.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i*1_1_1"/>
  <p:tag name="KSO_WM_UNIT_INDEX" val="1_1_1"/>
  <p:tag name="KSO_WM_UNIT_LAYERLEVEL" val="1_1_1"/>
  <p:tag name="KSO_WM_UNIT_SUBTYPE" val="d"/>
  <p:tag name="KSO_WM_UNIT_TEXT_FORE_SCHEMECOLOR_INDEX" val="6"/>
  <p:tag name="KSO_WM_UNIT_TEXT_FORE_SCHEMECOLOR_INDEX_BRIGHTNESS" val="0.8"/>
  <p:tag name="KSO_WM_UNIT_TEXT_LINE_FILL_TYPE" val="2"/>
  <p:tag name="KSO_WM_UNIT_TYPE" val="l_h_i"/>
</p:tagLst>
</file>

<file path=ppt/tags/tag94.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a*1_1_1"/>
  <p:tag name="KSO_WM_UNIT_INDEX" val="1_1_1"/>
  <p:tag name="KSO_WM_UNIT_ISCONTENTSTITLE" val="0"/>
  <p:tag name="KSO_WM_UNIT_ISNUMDGMTITLE" val="0"/>
  <p:tag name="KSO_WM_UNIT_LAYERLEVEL" val="1_1_1"/>
  <p:tag name="KSO_WM_UNIT_NOCLEAR" val="0"/>
  <p:tag name="KSO_WM_UNIT_PRESET_TEXT" val="单击此处添加文本"/>
  <p:tag name="KSO_WM_UNIT_TEXT_FILL_FORE_SCHEMECOLOR_INDEX" val="14"/>
  <p:tag name="KSO_WM_UNIT_TEXT_FILL_FORE_SCHEMECOLOR_INDEX_BRIGHTNESS" val="0"/>
  <p:tag name="KSO_WM_UNIT_TEXT_FILL_TYPE" val="1"/>
  <p:tag name="KSO_WM_UNIT_TYPE" val="l_h_a"/>
  <p:tag name="KSO_WM_UNIT_VALUE" val="22"/>
</p:tagLst>
</file>

<file path=ppt/tags/tag95.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i*1_2_2"/>
  <p:tag name="KSO_WM_UNIT_INDEX" val="1_2_2"/>
  <p:tag name="KSO_WM_UNIT_LAYERLEVEL" val="1_1_1"/>
  <p:tag name="KSO_WM_UNIT_SUBTYPE" val="d"/>
  <p:tag name="KSO_WM_UNIT_TEXT_FORE_SCHEMECOLOR_INDEX" val="6"/>
  <p:tag name="KSO_WM_UNIT_TEXT_FORE_SCHEMECOLOR_INDEX_BRIGHTNESS" val="0.8"/>
  <p:tag name="KSO_WM_UNIT_TEXT_LINE_FILL_TYPE" val="2"/>
  <p:tag name="KSO_WM_UNIT_TYPE" val="l_h_i"/>
</p:tagLst>
</file>

<file path=ppt/tags/tag96.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a*1_2_1"/>
  <p:tag name="KSO_WM_UNIT_INDEX" val="1_2_1"/>
  <p:tag name="KSO_WM_UNIT_ISCONTENTSTITLE" val="0"/>
  <p:tag name="KSO_WM_UNIT_ISNUMDGMTITLE" val="0"/>
  <p:tag name="KSO_WM_UNIT_LAYERLEVEL" val="1_1_1"/>
  <p:tag name="KSO_WM_UNIT_NOCLEAR" val="0"/>
  <p:tag name="KSO_WM_UNIT_PRESET_TEXT" val="单击此处添加文本"/>
  <p:tag name="KSO_WM_UNIT_TEXT_FILL_FORE_SCHEMECOLOR_INDEX" val="14"/>
  <p:tag name="KSO_WM_UNIT_TEXT_FILL_FORE_SCHEMECOLOR_INDEX_BRIGHTNESS" val="0"/>
  <p:tag name="KSO_WM_UNIT_TEXT_FILL_TYPE" val="1"/>
  <p:tag name="KSO_WM_UNIT_TYPE" val="l_h_a"/>
  <p:tag name="KSO_WM_UNIT_VALUE" val="20"/>
</p:tagLst>
</file>

<file path=ppt/tags/tag97.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i*1_3_2"/>
  <p:tag name="KSO_WM_UNIT_INDEX" val="1_3_2"/>
  <p:tag name="KSO_WM_UNIT_LAYERLEVEL" val="1_1_1"/>
  <p:tag name="KSO_WM_UNIT_SUBTYPE" val="d"/>
  <p:tag name="KSO_WM_UNIT_TEXT_FORE_SCHEMECOLOR_INDEX" val="6"/>
  <p:tag name="KSO_WM_UNIT_TEXT_FORE_SCHEMECOLOR_INDEX_BRIGHTNESS" val="0.8"/>
  <p:tag name="KSO_WM_UNIT_TEXT_LINE_FILL_TYPE" val="2"/>
  <p:tag name="KSO_WM_UNIT_TYPE" val="l_h_i"/>
</p:tagLst>
</file>

<file path=ppt/tags/tag98.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a*1_3_1"/>
  <p:tag name="KSO_WM_UNIT_INDEX" val="1_3_1"/>
  <p:tag name="KSO_WM_UNIT_ISCONTENTSTITLE" val="0"/>
  <p:tag name="KSO_WM_UNIT_ISNUMDGMTITLE" val="0"/>
  <p:tag name="KSO_WM_UNIT_LAYERLEVEL" val="1_1_1"/>
  <p:tag name="KSO_WM_UNIT_NOCLEAR" val="0"/>
  <p:tag name="KSO_WM_UNIT_PRESET_TEXT" val="单击此处添加文本"/>
  <p:tag name="KSO_WM_UNIT_TEXT_FILL_FORE_SCHEMECOLOR_INDEX" val="14"/>
  <p:tag name="KSO_WM_UNIT_TEXT_FILL_FORE_SCHEMECOLOR_INDEX_BRIGHTNESS" val="0"/>
  <p:tag name="KSO_WM_UNIT_TEXT_FILL_TYPE" val="1"/>
  <p:tag name="KSO_WM_UNIT_TYPE" val="l_h_a"/>
  <p:tag name="KSO_WM_UNIT_VALUE" val="18"/>
</p:tagLst>
</file>

<file path=ppt/tags/tag99.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i*1_5_1"/>
  <p:tag name="KSO_WM_UNIT_INDEX" val="1_5_1"/>
  <p:tag name="KSO_WM_UNIT_LAYERLEVEL" val="1_1_1"/>
  <p:tag name="KSO_WM_UNIT_LINE_FILL_TYPE" val="5"/>
  <p:tag name="KSO_WM_UNIT_LINE_FORE_SCHEMECOLOR_INDEX_1" val="5"/>
  <p:tag name="KSO_WM_UNIT_LINE_FORE_SCHEMECOLOR_INDEX_1_BRIGHTNESS" val="0"/>
  <p:tag name="KSO_WM_UNIT_LINE_FORE_SCHEMECOLOR_INDEX_1_POS" val="0"/>
  <p:tag name="KSO_WM_UNIT_LINE_FORE_SCHEMECOLOR_INDEX_1_TRANS" val="1"/>
  <p:tag name="KSO_WM_UNIT_LINE_FORE_SCHEMECOLOR_INDEX_2" val="6"/>
  <p:tag name="KSO_WM_UNIT_LINE_FORE_SCHEMECOLOR_INDEX_2_BRIGHTNESS" val="0"/>
  <p:tag name="KSO_WM_UNIT_LINE_FORE_SCHEMECOLOR_INDEX_2_POS" val="1"/>
  <p:tag name="KSO_WM_UNIT_LINE_FORE_SCHEMECOLOR_INDEX_2_TRANS" val="0"/>
  <p:tag name="KSO_WM_UNIT_LINE_GRADIENT_ANGLE" val="0"/>
  <p:tag name="KSO_WM_UNIT_LINE_GRADIENT_DIRECTION" val="3"/>
  <p:tag name="KSO_WM_UNIT_LINE_GRADIENT_TYPE" val="0"/>
  <p:tag name="KSO_WM_UNIT_TYPE" val="l_h_i"/>
</p:tagLst>
</file>

<file path=ppt/tags/tag100.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i*1_6_1"/>
  <p:tag name="KSO_WM_UNIT_INDEX" val="1_6_1"/>
  <p:tag name="KSO_WM_UNIT_LAYERLEVEL" val="1_1_1"/>
  <p:tag name="KSO_WM_UNIT_LINE_FILL_TYPE" val="5"/>
  <p:tag name="KSO_WM_UNIT_LINE_FORE_SCHEMECOLOR_INDEX_1" val="5"/>
  <p:tag name="KSO_WM_UNIT_LINE_FORE_SCHEMECOLOR_INDEX_1_BRIGHTNESS" val="0"/>
  <p:tag name="KSO_WM_UNIT_LINE_FORE_SCHEMECOLOR_INDEX_1_POS" val="0"/>
  <p:tag name="KSO_WM_UNIT_LINE_FORE_SCHEMECOLOR_INDEX_1_TRANS" val="1"/>
  <p:tag name="KSO_WM_UNIT_LINE_FORE_SCHEMECOLOR_INDEX_2" val="6"/>
  <p:tag name="KSO_WM_UNIT_LINE_FORE_SCHEMECOLOR_INDEX_2_BRIGHTNESS" val="0"/>
  <p:tag name="KSO_WM_UNIT_LINE_FORE_SCHEMECOLOR_INDEX_2_POS" val="1"/>
  <p:tag name="KSO_WM_UNIT_LINE_FORE_SCHEMECOLOR_INDEX_2_TRANS" val="0"/>
  <p:tag name="KSO_WM_UNIT_LINE_GRADIENT_ANGLE" val="0"/>
  <p:tag name="KSO_WM_UNIT_LINE_GRADIENT_DIRECTION" val="3"/>
  <p:tag name="KSO_WM_UNIT_LINE_GRADIENT_TYPE" val="0"/>
  <p:tag name="KSO_WM_UNIT_TYPE" val="l_h_i"/>
</p:tagLst>
</file>

<file path=ppt/tags/tag101.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i*1_4_2"/>
  <p:tag name="KSO_WM_UNIT_INDEX" val="1_4_2"/>
  <p:tag name="KSO_WM_UNIT_LAYERLEVEL" val="1_1_1"/>
  <p:tag name="KSO_WM_UNIT_SUBTYPE" val="d"/>
  <p:tag name="KSO_WM_UNIT_TEXT_FORE_SCHEMECOLOR_INDEX" val="6"/>
  <p:tag name="KSO_WM_UNIT_TEXT_FORE_SCHEMECOLOR_INDEX_BRIGHTNESS" val="0.8"/>
  <p:tag name="KSO_WM_UNIT_TEXT_LINE_FILL_TYPE" val="2"/>
  <p:tag name="KSO_WM_UNIT_TYPE" val="l_h_i"/>
</p:tagLst>
</file>

<file path=ppt/tags/tag102.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a*1_4_1"/>
  <p:tag name="KSO_WM_UNIT_INDEX" val="1_4_1"/>
  <p:tag name="KSO_WM_UNIT_ISCONTENTSTITLE" val="0"/>
  <p:tag name="KSO_WM_UNIT_ISNUMDGMTITLE" val="0"/>
  <p:tag name="KSO_WM_UNIT_LAYERLEVEL" val="1_1_1"/>
  <p:tag name="KSO_WM_UNIT_NOCLEAR" val="0"/>
  <p:tag name="KSO_WM_UNIT_PRESET_TEXT" val="单击此处添加文本"/>
  <p:tag name="KSO_WM_UNIT_TEXT_FILL_FORE_SCHEMECOLOR_INDEX" val="14"/>
  <p:tag name="KSO_WM_UNIT_TEXT_FILL_FORE_SCHEMECOLOR_INDEX_BRIGHTNESS" val="0"/>
  <p:tag name="KSO_WM_UNIT_TEXT_FILL_TYPE" val="1"/>
  <p:tag name="KSO_WM_UNIT_TYPE" val="l_h_a"/>
  <p:tag name="KSO_WM_UNIT_VALUE" val="16"/>
</p:tagLst>
</file>

<file path=ppt/tags/tag103.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i*1_5_2"/>
  <p:tag name="KSO_WM_UNIT_INDEX" val="1_5_2"/>
  <p:tag name="KSO_WM_UNIT_LAYERLEVEL" val="1_1_1"/>
  <p:tag name="KSO_WM_UNIT_SUBTYPE" val="d"/>
  <p:tag name="KSO_WM_UNIT_TEXT_FORE_SCHEMECOLOR_INDEX" val="6"/>
  <p:tag name="KSO_WM_UNIT_TEXT_FORE_SCHEMECOLOR_INDEX_BRIGHTNESS" val="0.8"/>
  <p:tag name="KSO_WM_UNIT_TEXT_LINE_FILL_TYPE" val="2"/>
  <p:tag name="KSO_WM_UNIT_TYPE" val="l_h_i"/>
</p:tagLst>
</file>

<file path=ppt/tags/tag104.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a*1_5_1"/>
  <p:tag name="KSO_WM_UNIT_INDEX" val="1_5_1"/>
  <p:tag name="KSO_WM_UNIT_ISCONTENTSTITLE" val="0"/>
  <p:tag name="KSO_WM_UNIT_ISNUMDGMTITLE" val="0"/>
  <p:tag name="KSO_WM_UNIT_LAYERLEVEL" val="1_1_1"/>
  <p:tag name="KSO_WM_UNIT_NOCLEAR" val="0"/>
  <p:tag name="KSO_WM_UNIT_PRESET_TEXT" val="单击此处添加文本"/>
  <p:tag name="KSO_WM_UNIT_TEXT_FILL_FORE_SCHEMECOLOR_INDEX" val="14"/>
  <p:tag name="KSO_WM_UNIT_TEXT_FILL_FORE_SCHEMECOLOR_INDEX_BRIGHTNESS" val="0"/>
  <p:tag name="KSO_WM_UNIT_TEXT_FILL_TYPE" val="1"/>
  <p:tag name="KSO_WM_UNIT_TYPE" val="l_h_a"/>
  <p:tag name="KSO_WM_UNIT_VALUE" val="14"/>
</p:tagLst>
</file>

<file path=ppt/tags/tag105.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i*1_6_2"/>
  <p:tag name="KSO_WM_UNIT_INDEX" val="1_6_2"/>
  <p:tag name="KSO_WM_UNIT_LAYERLEVEL" val="1_1_1"/>
  <p:tag name="KSO_WM_UNIT_SUBTYPE" val="d"/>
  <p:tag name="KSO_WM_UNIT_TEXT_FORE_SCHEMECOLOR_INDEX" val="6"/>
  <p:tag name="KSO_WM_UNIT_TEXT_FORE_SCHEMECOLOR_INDEX_BRIGHTNESS" val="0.8"/>
  <p:tag name="KSO_WM_UNIT_TEXT_LINE_FILL_TYPE" val="2"/>
  <p:tag name="KSO_WM_UNIT_TYPE" val="l_h_i"/>
</p:tagLst>
</file>

<file path=ppt/tags/tag106.xml><?xml version="1.0" encoding="utf-8"?>
<p:tagLst xmlns:p="http://schemas.openxmlformats.org/presentationml/2006/main">
  <p:tag name="KSO_WM_BEAUTIFY_FLAG" val="#wm#"/>
  <p:tag name="KSO_WM_DIAGRAM_COLOR_TEXT_CAN_REMOVE" val="n"/>
  <p:tag name="KSO_WM_DIAGRAM_COLOR_TRICK" val="1"/>
  <p:tag name="KSO_WM_DIAGRAM_GROUP_CODE" val="l1-1"/>
  <p:tag name="KSO_WM_DIAGRAM_VERSION" val="3"/>
  <p:tag name="KSO_WM_TAG_VERSION" val="3.0"/>
  <p:tag name="KSO_WM_TEMPLATE_CATEGORY" val="custom"/>
  <p:tag name="KSO_WM_TEMPLATE_INDEX" val="20230231"/>
  <p:tag name="KSO_WM_UNIT_COMPATIBLE" val="0"/>
  <p:tag name="KSO_WM_UNIT_DIAGRAM_ISNUMVISUAL" val="0"/>
  <p:tag name="KSO_WM_UNIT_DIAGRAM_ISREFERUNIT" val="0"/>
  <p:tag name="KSO_WM_UNIT_HIGHLIGHT" val="0"/>
  <p:tag name="KSO_WM_UNIT_ID" val="custom20230231_6*l_h_a*1_6_1"/>
  <p:tag name="KSO_WM_UNIT_INDEX" val="1_6_1"/>
  <p:tag name="KSO_WM_UNIT_ISCONTENTSTITLE" val="0"/>
  <p:tag name="KSO_WM_UNIT_ISNUMDGMTITLE" val="0"/>
  <p:tag name="KSO_WM_UNIT_LAYERLEVEL" val="1_1_1"/>
  <p:tag name="KSO_WM_UNIT_NOCLEAR" val="0"/>
  <p:tag name="KSO_WM_UNIT_PRESET_TEXT" val="单击此处添加文本"/>
  <p:tag name="KSO_WM_UNIT_TEXT_FILL_FORE_SCHEMECOLOR_INDEX" val="14"/>
  <p:tag name="KSO_WM_UNIT_TEXT_FILL_FORE_SCHEMECOLOR_INDEX_BRIGHTNESS" val="0"/>
  <p:tag name="KSO_WM_UNIT_TEXT_FILL_TYPE" val="1"/>
  <p:tag name="KSO_WM_UNIT_TYPE" val="l_h_a"/>
  <p:tag name="KSO_WM_UNIT_VALUE" val="12"/>
</p:tagLst>
</file>

<file path=ppt/tags/tag107.xml><?xml version="1.0" encoding="utf-8"?>
<p:tagLst xmlns:p="http://schemas.openxmlformats.org/presentationml/2006/main">
  <p:tag name="KSO_WM_BEAUTIFY_FLAG" val="#wm#"/>
  <p:tag name="KSO_WM_DIAGRAM_GROUP_CODE" val="l1-1"/>
  <p:tag name="KSO_WM_SLIDE_DIAGTYPE" val="l"/>
  <p:tag name="KSO_WM_SLIDE_ID" val="custom20230231_6"/>
  <p:tag name="KSO_WM_SLIDE_INDEX" val="6"/>
  <p:tag name="KSO_WM_SLIDE_ITEM_CNT" val="6"/>
  <p:tag name="KSO_WM_SLIDE_LAYOUT" val="a_b_l"/>
  <p:tag name="KSO_WM_SLIDE_LAYOUT_CNT" val="1_1_1"/>
  <p:tag name="KSO_WM_SLIDE_SUBTYPE" val="diag"/>
  <p:tag name="KSO_WM_SLIDE_TYPE" val="contents"/>
  <p:tag name="KSO_WM_SPECIAL_SOURCE" val="bdnull"/>
  <p:tag name="KSO_WM_TAG_VERSION" val="3.0"/>
  <p:tag name="KSO_WM_TEMPLATE_CATEGORY" val="custom"/>
  <p:tag name="KSO_WM_TEMPLATE_COLOR_TYPE" val="0"/>
  <p:tag name="KSO_WM_TEMPLATE_INDEX" val="20230231"/>
  <p:tag name="KSO_WM_TEMPLATE_MASTER_TYPE" val="0"/>
  <p:tag name="KSO_WM_TEMPLATE_SUBCATEGORY" val="29"/>
</p:tagLst>
</file>

<file path=ppt/tags/tag108.xml><?xml version="1.0" encoding="utf-8"?>
<p:tagLst xmlns:p="http://schemas.openxmlformats.org/presentationml/2006/main">
  <p:tag name="KSO_WM_BEAUTIFY_FLAG" val="#wm#"/>
  <p:tag name="KSO_WM_TAG_VERSION" val="3.0"/>
  <p:tag name="KSO_WM_TEMPLATE_CATEGORY" val="custom"/>
  <p:tag name="KSO_WM_TEMPLATE_INDEX" val="20230231"/>
  <p:tag name="KSO_WM_UNIT_COMPATIBLE" val="0"/>
  <p:tag name="KSO_WM_UNIT_CONTENT_GROUP_TYPE" val="contentchip"/>
  <p:tag name="KSO_WM_UNIT_DIAGRAM_ISNUMVISUAL" val="0"/>
  <p:tag name="KSO_WM_UNIT_DIAGRAM_ISREFERUNIT" val="0"/>
  <p:tag name="KSO_WM_UNIT_HIGHLIGHT" val="0"/>
  <p:tag name="KSO_WM_UNIT_ID" val="custom20230231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09.xml><?xml version="1.0" encoding="utf-8"?>
<p:tagLst xmlns:p="http://schemas.openxmlformats.org/presentationml/2006/main">
  <p:tag name="KSO_WM_BEAUTIFY_FLAG" val="#wm#"/>
  <p:tag name="KSO_WM_TAG_VERSION" val="3.0"/>
  <p:tag name="KSO_WM_TEMPLATE_CATEGORY" val="custom"/>
  <p:tag name="KSO_WM_TEMPLATE_INDEX" val="20230231"/>
  <p:tag name="KSO_WM_UNIT_COMPATIBLE" val="1"/>
  <p:tag name="KSO_WM_UNIT_CONTENT_GROUP_TYPE" val="contentchip"/>
  <p:tag name="KSO_WM_UNIT_DIAGRAM_ISNUMVISUAL" val="0"/>
  <p:tag name="KSO_WM_UNIT_DIAGRAM_ISREFERUNIT" val="0"/>
  <p:tag name="KSO_WM_UNIT_HIGHLIGHT" val="0"/>
  <p:tag name="KSO_WM_UNIT_ID" val="custom20230231_7*e*1"/>
  <p:tag name="KSO_WM_UNIT_INDEX" val="1"/>
  <p:tag name="KSO_WM_UNIT_LAYERLEVEL" val="1"/>
  <p:tag name="KSO_WM_UNIT_NOCLEAR" val="0"/>
  <p:tag name="KSO_WM_UNIT_PRESET_TEXT" val="01"/>
  <p:tag name="KSO_WM_UNIT_TEXT_FILL_FORE_SCHEMECOLOR_INDEX_1" val="14"/>
  <p:tag name="KSO_WM_UNIT_TEXT_FILL_FORE_SCHEMECOLOR_INDEX_1_BRIGHTNESS" val="0"/>
  <p:tag name="KSO_WM_UNIT_TEXT_FILL_FORE_SCHEMECOLOR_INDEX_1_POS" val="0"/>
  <p:tag name="KSO_WM_UNIT_TEXT_FILL_FORE_SCHEMECOLOR_INDEX_1_TRANS" val="0"/>
  <p:tag name="KSO_WM_UNIT_TEXT_FILL_FORE_SCHEMECOLOR_INDEX_2" val="5"/>
  <p:tag name="KSO_WM_UNIT_TEXT_FILL_FORE_SCHEMECOLOR_INDEX_2_BRIGHTNESS" val="0.8"/>
  <p:tag name="KSO_WM_UNIT_TEXT_FILL_FORE_SCHEMECOLOR_INDEX_2_POS" val="1"/>
  <p:tag name="KSO_WM_UNIT_TEXT_FILL_FORE_SCHEMECOLOR_INDEX_2_TRANS" val="0"/>
  <p:tag name="KSO_WM_UNIT_TEXT_FILL_GRADIENT_ANGLE" val="90"/>
  <p:tag name="KSO_WM_UNIT_TEXT_FILL_GRADIENT_DIRECTION" val="1"/>
  <p:tag name="KSO_WM_UNIT_TEXT_FILL_GRADIENT_TYPE" val="0"/>
  <p:tag name="KSO_WM_UNIT_TEXT_FILL_TYPE" val="3"/>
  <p:tag name="KSO_WM_UNIT_TEXT_SHADOW_SCHEMECOLOR_INDEX" val="14"/>
  <p:tag name="KSO_WM_UNIT_TEXT_SHADOW_SCHEMECOLOR_INDEX_BRIGHTNESS" val="0"/>
  <p:tag name="KSO_WM_UNIT_TYPE" val="e"/>
  <p:tag name="KSO_WM_UNIT_VALUE" val="6"/>
</p:tagLst>
</file>

<file path=ppt/tags/tag110.xml><?xml version="1.0" encoding="utf-8"?>
<p:tagLst xmlns:p="http://schemas.openxmlformats.org/presentationml/2006/main">
  <p:tag name="KSO_WM_BEAUTIFY_FLAG" val="#wm#"/>
  <p:tag name="KSO_WM_SLIDE_CONTENT_AREA" val="{&quot;left&quot;:&quot;47.6&quot;,&quot;top&quot;:&quot;90.3&quot;,&quot;width&quot;:&quot;813.35&quot;,&quot;height&quot;:&quot;359.65&quot;}"/>
  <p:tag name="KSO_WM_SLIDE_ID" val="custom20230231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3.0"/>
  <p:tag name="KSO_WM_TEMPLATE_CATEGORY" val="custom"/>
  <p:tag name="KSO_WM_TEMPLATE_COLOR_TYPE" val="0"/>
  <p:tag name="KSO_WM_TEMPLATE_INDEX" val="20230231"/>
  <p:tag name="KSO_WM_TEMPLATE_MASTER_TYPE" val="0"/>
  <p:tag name="KSO_WM_TEMPLATE_SUBCATEGORY" val="29"/>
</p:tagLst>
</file>

<file path=ppt/tags/tag111.xml><?xml version="1.0" encoding="utf-8"?>
<p:tagLst xmlns:p="http://schemas.openxmlformats.org/presentationml/2006/main">
  <p:tag name="KSO_WM_BEAUTIFY_FLAG" val="#wm#"/>
  <p:tag name="KSO_WM_TAG_VERSION" val="3.0"/>
  <p:tag name="KSO_WM_TEMPLATE_CATEGORY" val="custom"/>
  <p:tag name="KSO_WM_TEMPLATE_INDEX" val="20230231"/>
  <p:tag name="KSO_WM_UNIT_COMPATIBLE" val="0"/>
  <p:tag name="KSO_WM_UNIT_CONTENT_GROUP_TYPE" val="contentchip"/>
  <p:tag name="KSO_WM_UNIT_DIAGRAM_ISNUMVISUAL" val="0"/>
  <p:tag name="KSO_WM_UNIT_DIAGRAM_ISREFERUNIT" val="0"/>
  <p:tag name="KSO_WM_UNIT_HIGHLIGHT" val="0"/>
  <p:tag name="KSO_WM_UNIT_ID" val="custom20230231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12.xml><?xml version="1.0" encoding="utf-8"?>
<p:tagLst xmlns:p="http://schemas.openxmlformats.org/presentationml/2006/main">
  <p:tag name="KSO_WM_BEAUTIFY_FLAG" val="#wm#"/>
  <p:tag name="KSO_WM_TAG_VERSION" val="3.0"/>
  <p:tag name="KSO_WM_TEMPLATE_CATEGORY" val="custom"/>
  <p:tag name="KSO_WM_TEMPLATE_INDEX" val="20230231"/>
  <p:tag name="KSO_WM_UNIT_COMPATIBLE" val="1"/>
  <p:tag name="KSO_WM_UNIT_CONTENT_GROUP_TYPE" val="contentchip"/>
  <p:tag name="KSO_WM_UNIT_DIAGRAM_ISNUMVISUAL" val="0"/>
  <p:tag name="KSO_WM_UNIT_DIAGRAM_ISREFERUNIT" val="0"/>
  <p:tag name="KSO_WM_UNIT_HIGHLIGHT" val="0"/>
  <p:tag name="KSO_WM_UNIT_ID" val="custom20230231_7*e*1"/>
  <p:tag name="KSO_WM_UNIT_INDEX" val="1"/>
  <p:tag name="KSO_WM_UNIT_LAYERLEVEL" val="1"/>
  <p:tag name="KSO_WM_UNIT_NOCLEAR" val="0"/>
  <p:tag name="KSO_WM_UNIT_PRESET_TEXT" val="02"/>
  <p:tag name="KSO_WM_UNIT_TEXT_FILL_FORE_SCHEMECOLOR_INDEX_1" val="14"/>
  <p:tag name="KSO_WM_UNIT_TEXT_FILL_FORE_SCHEMECOLOR_INDEX_1_BRIGHTNESS" val="0"/>
  <p:tag name="KSO_WM_UNIT_TEXT_FILL_FORE_SCHEMECOLOR_INDEX_1_POS" val="0"/>
  <p:tag name="KSO_WM_UNIT_TEXT_FILL_FORE_SCHEMECOLOR_INDEX_1_TRANS" val="0"/>
  <p:tag name="KSO_WM_UNIT_TEXT_FILL_FORE_SCHEMECOLOR_INDEX_2" val="5"/>
  <p:tag name="KSO_WM_UNIT_TEXT_FILL_FORE_SCHEMECOLOR_INDEX_2_BRIGHTNESS" val="0.8"/>
  <p:tag name="KSO_WM_UNIT_TEXT_FILL_FORE_SCHEMECOLOR_INDEX_2_POS" val="1"/>
  <p:tag name="KSO_WM_UNIT_TEXT_FILL_FORE_SCHEMECOLOR_INDEX_2_TRANS" val="0"/>
  <p:tag name="KSO_WM_UNIT_TEXT_FILL_GRADIENT_ANGLE" val="90"/>
  <p:tag name="KSO_WM_UNIT_TEXT_FILL_GRADIENT_DIRECTION" val="1"/>
  <p:tag name="KSO_WM_UNIT_TEXT_FILL_GRADIENT_TYPE" val="0"/>
  <p:tag name="KSO_WM_UNIT_TEXT_FILL_TYPE" val="3"/>
  <p:tag name="KSO_WM_UNIT_TEXT_SHADOW_SCHEMECOLOR_INDEX" val="14"/>
  <p:tag name="KSO_WM_UNIT_TEXT_SHADOW_SCHEMECOLOR_INDEX_BRIGHTNESS" val="0"/>
  <p:tag name="KSO_WM_UNIT_TYPE" val="e"/>
  <p:tag name="KSO_WM_UNIT_VALUE" val="6"/>
</p:tagLst>
</file>

<file path=ppt/tags/tag113.xml><?xml version="1.0" encoding="utf-8"?>
<p:tagLst xmlns:p="http://schemas.openxmlformats.org/presentationml/2006/main">
  <p:tag name="KSO_WM_BEAUTIFY_FLAG" val="#wm#"/>
  <p:tag name="KSO_WM_SLIDE_CONTENT_AREA" val="{&quot;left&quot;:&quot;47.6&quot;,&quot;top&quot;:&quot;90.3&quot;,&quot;width&quot;:&quot;813.35&quot;,&quot;height&quot;:&quot;359.65&quot;}"/>
  <p:tag name="KSO_WM_SLIDE_ID" val="custom20230231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3.0"/>
  <p:tag name="KSO_WM_TEMPLATE_CATEGORY" val="custom"/>
  <p:tag name="KSO_WM_TEMPLATE_COLOR_TYPE" val="0"/>
  <p:tag name="KSO_WM_TEMPLATE_INDEX" val="20230231"/>
  <p:tag name="KSO_WM_TEMPLATE_MASTER_TYPE" val="0"/>
  <p:tag name="KSO_WM_TEMPLATE_SUBCATEGORY" val="29"/>
</p:tagLst>
</file>

<file path=ppt/tags/tag11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1*l_h_f*1_1_1"/>
  <p:tag name="KSO_WM_UNIT_INDEX" val="1_1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1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81.55,&quot;width&quot;:441}"/>
  <p:tag name="KSO_WM_TAG_VERSION" val="3.0"/>
  <p:tag name="KSO_WM_TEMPLATE_CATEGORY" val="diagram"/>
  <p:tag name="KSO_WM_TEMPLATE_INDEX" val="20231262"/>
  <p:tag name="KSO_WM_UNIT_COMPATIBLE" val="0"/>
  <p:tag name="KSO_WM_UNIT_DIAGRAM_ISNUMVISUAL" val="0"/>
  <p:tag name="KSO_WM_UNIT_DIAGRAM_ISREFERUNIT" val="0"/>
  <p:tag name="KSO_WM_UNIT_HIGHLIGHT" val="0"/>
  <p:tag name="KSO_WM_UNIT_ID" val="diagram20231262_1*l_h_f*1_2_1"/>
  <p:tag name="KSO_WM_UNIT_INDEX" val="1_2_1"/>
  <p:tag name="KSO_WM_UNIT_LAYERLEVEL" val="1_1_1"/>
  <p:tag name="KSO_WM_UNIT_NOCLEAR" val="0"/>
  <p:tag name="KSO_WM_UNIT_PRESET_TEXT" val="单击添加文本具体内容，简明扼要地阐述您的观点。根据需要可酌情增减文字,单击添加文本具体内容，简明扼要地阐述您的观点"/>
  <p:tag name="KSO_WM_UNIT_SUBTYPE" val="a"/>
  <p:tag name="KSO_WM_UNIT_TEXT_FILL_FORE_SCHEMECOLOR_INDEX_BRIGHTNESS" val="0.15"/>
  <p:tag name="KSO_WM_UNIT_TEXT_FILL_TYPE" val="1"/>
  <p:tag name="KSO_WM_UNIT_TYPE" val="l_h_f"/>
  <p:tag name="KSO_WM_UNIT_VALUE" val="60"/>
</p:tagLst>
</file>

<file path=ppt/tags/tag1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1_1"/>
  <p:tag name="KSO_WM_UNIT_INDEX" val="1_1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1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2_1"/>
  <p:tag name="KSO_WM_UNIT_INDEX" val="1_2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3_1"/>
  <p:tag name="KSO_WM_UNIT_INDEX" val="1_3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width&quot;:340.45}"/>
  <p:tag name="KSO_WM_TAG_VERSION" val="3.0"/>
  <p:tag name="KSO_WM_TEMPLATE_CATEGORY" val="diagram"/>
  <p:tag name="KSO_WM_TEMPLATE_INDEX" val="20231255"/>
  <p:tag name="KSO_WM_UNIT_COMPATIBLE" val="0"/>
  <p:tag name="KSO_WM_UNIT_DIAGRAM_ISNUMVISUAL" val="0"/>
  <p:tag name="KSO_WM_UNIT_DIAGRAM_ISREFERUNIT" val="0"/>
  <p:tag name="KSO_WM_UNIT_HIGHLIGHT" val="0"/>
  <p:tag name="KSO_WM_UNIT_ID" val="diagram20231255_3*l_h_f*1_4_1"/>
  <p:tag name="KSO_WM_UNIT_INDEX" val="1_4_1"/>
  <p:tag name="KSO_WM_UNIT_LAYERLEVEL" val="1_1_1"/>
  <p:tag name="KSO_WM_UNIT_NOCLEAR" val="0"/>
  <p:tag name="KSO_WM_UNIT_PRESET_TEXT" val="单击此处添加文本具体内容，简明扼要地阐述您的观点根据需要可酌情增减文字添加文本"/>
  <p:tag name="KSO_WM_UNIT_SUBTYPE" val="a"/>
  <p:tag name="KSO_WM_UNIT_TYPE" val="l_h_f"/>
  <p:tag name="KSO_WM_UNIT_VALUE" val="175"/>
</p:tagLst>
</file>

<file path=ppt/tags/tag12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12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12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2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124.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1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2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127.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1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2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130.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1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32.xml><?xml version="1.0" encoding="utf-8"?>
<p:tagLst xmlns:p="http://schemas.openxmlformats.org/presentationml/2006/main">
  <p:tag name="KSO_WM_BEAUTIFY_FLAG" val="#wm#"/>
  <p:tag name="KSO_WM_TAG_VERSION" val="3.0"/>
  <p:tag name="KSO_WM_TEMPLATE_CATEGORY" val="custom"/>
  <p:tag name="KSO_WM_TEMPLATE_INDEX" val="20230231"/>
  <p:tag name="KSO_WM_UNIT_COMPATIBLE" val="0"/>
  <p:tag name="KSO_WM_UNIT_CONTENT_GROUP_TYPE" val="contentchip"/>
  <p:tag name="KSO_WM_UNIT_DIAGRAM_ISNUMVISUAL" val="0"/>
  <p:tag name="KSO_WM_UNIT_DIAGRAM_ISREFERUNIT" val="0"/>
  <p:tag name="KSO_WM_UNIT_HIGHLIGHT" val="0"/>
  <p:tag name="KSO_WM_UNIT_ID" val="custom20230231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33.xml><?xml version="1.0" encoding="utf-8"?>
<p:tagLst xmlns:p="http://schemas.openxmlformats.org/presentationml/2006/main">
  <p:tag name="KSO_WM_BEAUTIFY_FLAG" val="#wm#"/>
  <p:tag name="KSO_WM_TAG_VERSION" val="3.0"/>
  <p:tag name="KSO_WM_TEMPLATE_CATEGORY" val="custom"/>
  <p:tag name="KSO_WM_TEMPLATE_INDEX" val="20230231"/>
  <p:tag name="KSO_WM_UNIT_COMPATIBLE" val="1"/>
  <p:tag name="KSO_WM_UNIT_CONTENT_GROUP_TYPE" val="contentchip"/>
  <p:tag name="KSO_WM_UNIT_DIAGRAM_ISNUMVISUAL" val="0"/>
  <p:tag name="KSO_WM_UNIT_DIAGRAM_ISREFERUNIT" val="0"/>
  <p:tag name="KSO_WM_UNIT_HIGHLIGHT" val="0"/>
  <p:tag name="KSO_WM_UNIT_ID" val="custom20230231_7*e*1"/>
  <p:tag name="KSO_WM_UNIT_INDEX" val="1"/>
  <p:tag name="KSO_WM_UNIT_LAYERLEVEL" val="1"/>
  <p:tag name="KSO_WM_UNIT_NOCLEAR" val="0"/>
  <p:tag name="KSO_WM_UNIT_PRESET_TEXT" val="03"/>
  <p:tag name="KSO_WM_UNIT_TEXT_FILL_FORE_SCHEMECOLOR_INDEX_1" val="14"/>
  <p:tag name="KSO_WM_UNIT_TEXT_FILL_FORE_SCHEMECOLOR_INDEX_1_BRIGHTNESS" val="0"/>
  <p:tag name="KSO_WM_UNIT_TEXT_FILL_FORE_SCHEMECOLOR_INDEX_1_POS" val="0"/>
  <p:tag name="KSO_WM_UNIT_TEXT_FILL_FORE_SCHEMECOLOR_INDEX_1_TRANS" val="0"/>
  <p:tag name="KSO_WM_UNIT_TEXT_FILL_FORE_SCHEMECOLOR_INDEX_2" val="5"/>
  <p:tag name="KSO_WM_UNIT_TEXT_FILL_FORE_SCHEMECOLOR_INDEX_2_BRIGHTNESS" val="0.8"/>
  <p:tag name="KSO_WM_UNIT_TEXT_FILL_FORE_SCHEMECOLOR_INDEX_2_POS" val="1"/>
  <p:tag name="KSO_WM_UNIT_TEXT_FILL_FORE_SCHEMECOLOR_INDEX_2_TRANS" val="0"/>
  <p:tag name="KSO_WM_UNIT_TEXT_FILL_GRADIENT_ANGLE" val="90"/>
  <p:tag name="KSO_WM_UNIT_TEXT_FILL_GRADIENT_DIRECTION" val="1"/>
  <p:tag name="KSO_WM_UNIT_TEXT_FILL_GRADIENT_TYPE" val="0"/>
  <p:tag name="KSO_WM_UNIT_TEXT_FILL_TYPE" val="3"/>
  <p:tag name="KSO_WM_UNIT_TEXT_SHADOW_SCHEMECOLOR_INDEX" val="14"/>
  <p:tag name="KSO_WM_UNIT_TEXT_SHADOW_SCHEMECOLOR_INDEX_BRIGHTNESS" val="0"/>
  <p:tag name="KSO_WM_UNIT_TYPE" val="e"/>
  <p:tag name="KSO_WM_UNIT_VALUE" val="6"/>
</p:tagLst>
</file>

<file path=ppt/tags/tag134.xml><?xml version="1.0" encoding="utf-8"?>
<p:tagLst xmlns:p="http://schemas.openxmlformats.org/presentationml/2006/main">
  <p:tag name="KSO_WM_BEAUTIFY_FLAG" val="#wm#"/>
  <p:tag name="KSO_WM_SLIDE_CONTENT_AREA" val="{&quot;left&quot;:&quot;47.6&quot;,&quot;top&quot;:&quot;90.3&quot;,&quot;width&quot;:&quot;813.35&quot;,&quot;height&quot;:&quot;359.65&quot;}"/>
  <p:tag name="KSO_WM_SLIDE_ID" val="custom20230231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3.0"/>
  <p:tag name="KSO_WM_TEMPLATE_CATEGORY" val="custom"/>
  <p:tag name="KSO_WM_TEMPLATE_COLOR_TYPE" val="0"/>
  <p:tag name="KSO_WM_TEMPLATE_INDEX" val="20230231"/>
  <p:tag name="KSO_WM_TEMPLATE_MASTER_TYPE" val="0"/>
  <p:tag name="KSO_WM_TEMPLATE_SUBCATEGORY" val="29"/>
</p:tagLst>
</file>

<file path=ppt/tags/tag135.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13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137.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13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13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14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14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14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14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14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14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146.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14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148.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14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15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15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153.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15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15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156.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157.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158.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159.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16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6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6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6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13385827,&quot;width&quot;:839.2339370078741}"/>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16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165.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16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6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168.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16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7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171.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17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7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174.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17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7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177.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17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7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180.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18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8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183.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18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85.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186.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18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26.56047244094486,&quot;width&quot;:855.0528346456692}"/>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188.xml><?xml version="1.0" encoding="utf-8"?>
<p:tagLst xmlns:p="http://schemas.openxmlformats.org/presentationml/2006/main">
  <p:tag name="KSO_WM_BEAUTIFY_FLAG" val="#wm#"/>
  <p:tag name="KSO_WM_TAG_VERSION" val="3.0"/>
  <p:tag name="KSO_WM_TEMPLATE_CATEGORY" val="custom"/>
  <p:tag name="KSO_WM_TEMPLATE_INDEX" val="20230231"/>
  <p:tag name="KSO_WM_UNIT_COMPATIBLE" val="0"/>
  <p:tag name="KSO_WM_UNIT_CONTENT_GROUP_TYPE" val="contentchip"/>
  <p:tag name="KSO_WM_UNIT_DIAGRAM_ISNUMVISUAL" val="0"/>
  <p:tag name="KSO_WM_UNIT_DIAGRAM_ISREFERUNIT" val="0"/>
  <p:tag name="KSO_WM_UNIT_HIGHLIGHT" val="0"/>
  <p:tag name="KSO_WM_UNIT_ID" val="custom20230231_7*a*1"/>
  <p:tag name="KSO_WM_UNIT_INDEX" val="1"/>
  <p:tag name="KSO_WM_UNIT_ISCONTENTSTITLE" val="0"/>
  <p:tag name="KSO_WM_UNIT_ISNUMDGMTITLE" val="0"/>
  <p:tag name="KSO_WM_UNIT_LAYERLEVEL" val="1"/>
  <p:tag name="KSO_WM_UNIT_NOCLEAR" val="0"/>
  <p:tag name="KSO_WM_UNIT_PRESET_TEXT" val="添加章节标题"/>
  <p:tag name="KSO_WM_UNIT_TYPE" val="a"/>
  <p:tag name="KSO_WM_UNIT_VALUE" val="10"/>
</p:tagLst>
</file>

<file path=ppt/tags/tag189.xml><?xml version="1.0" encoding="utf-8"?>
<p:tagLst xmlns:p="http://schemas.openxmlformats.org/presentationml/2006/main">
  <p:tag name="KSO_WM_BEAUTIFY_FLAG" val="#wm#"/>
  <p:tag name="KSO_WM_TAG_VERSION" val="3.0"/>
  <p:tag name="KSO_WM_TEMPLATE_CATEGORY" val="custom"/>
  <p:tag name="KSO_WM_TEMPLATE_INDEX" val="20230231"/>
  <p:tag name="KSO_WM_UNIT_COMPATIBLE" val="1"/>
  <p:tag name="KSO_WM_UNIT_CONTENT_GROUP_TYPE" val="contentchip"/>
  <p:tag name="KSO_WM_UNIT_DIAGRAM_ISNUMVISUAL" val="0"/>
  <p:tag name="KSO_WM_UNIT_DIAGRAM_ISREFERUNIT" val="0"/>
  <p:tag name="KSO_WM_UNIT_HIGHLIGHT" val="0"/>
  <p:tag name="KSO_WM_UNIT_ID" val="custom20230231_7*e*1"/>
  <p:tag name="KSO_WM_UNIT_INDEX" val="1"/>
  <p:tag name="KSO_WM_UNIT_LAYERLEVEL" val="1"/>
  <p:tag name="KSO_WM_UNIT_NOCLEAR" val="0"/>
  <p:tag name="KSO_WM_UNIT_PRESET_TEXT" val="04"/>
  <p:tag name="KSO_WM_UNIT_TEXT_FILL_FORE_SCHEMECOLOR_INDEX_1" val="14"/>
  <p:tag name="KSO_WM_UNIT_TEXT_FILL_FORE_SCHEMECOLOR_INDEX_1_BRIGHTNESS" val="0"/>
  <p:tag name="KSO_WM_UNIT_TEXT_FILL_FORE_SCHEMECOLOR_INDEX_1_POS" val="0"/>
  <p:tag name="KSO_WM_UNIT_TEXT_FILL_FORE_SCHEMECOLOR_INDEX_1_TRANS" val="0"/>
  <p:tag name="KSO_WM_UNIT_TEXT_FILL_FORE_SCHEMECOLOR_INDEX_2" val="5"/>
  <p:tag name="KSO_WM_UNIT_TEXT_FILL_FORE_SCHEMECOLOR_INDEX_2_BRIGHTNESS" val="0.8"/>
  <p:tag name="KSO_WM_UNIT_TEXT_FILL_FORE_SCHEMECOLOR_INDEX_2_POS" val="1"/>
  <p:tag name="KSO_WM_UNIT_TEXT_FILL_FORE_SCHEMECOLOR_INDEX_2_TRANS" val="0"/>
  <p:tag name="KSO_WM_UNIT_TEXT_FILL_GRADIENT_ANGLE" val="90"/>
  <p:tag name="KSO_WM_UNIT_TEXT_FILL_GRADIENT_DIRECTION" val="1"/>
  <p:tag name="KSO_WM_UNIT_TEXT_FILL_GRADIENT_TYPE" val="0"/>
  <p:tag name="KSO_WM_UNIT_TEXT_FILL_TYPE" val="3"/>
  <p:tag name="KSO_WM_UNIT_TEXT_SHADOW_SCHEMECOLOR_INDEX" val="14"/>
  <p:tag name="KSO_WM_UNIT_TEXT_SHADOW_SCHEMECOLOR_INDEX_BRIGHTNESS" val="0"/>
  <p:tag name="KSO_WM_UNIT_TYPE" val="e"/>
  <p:tag name="KSO_WM_UNIT_VALUE" val="6"/>
</p:tagLst>
</file>

<file path=ppt/tags/tag190.xml><?xml version="1.0" encoding="utf-8"?>
<p:tagLst xmlns:p="http://schemas.openxmlformats.org/presentationml/2006/main">
  <p:tag name="KSO_WM_BEAUTIFY_FLAG" val="#wm#"/>
  <p:tag name="KSO_WM_SLIDE_CONTENT_AREA" val="{&quot;left&quot;:&quot;47.6&quot;,&quot;top&quot;:&quot;90.3&quot;,&quot;width&quot;:&quot;813.35&quot;,&quot;height&quot;:&quot;359.65&quot;}"/>
  <p:tag name="KSO_WM_SLIDE_ID" val="custom20230231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3.0"/>
  <p:tag name="KSO_WM_TEMPLATE_CATEGORY" val="custom"/>
  <p:tag name="KSO_WM_TEMPLATE_COLOR_TYPE" val="0"/>
  <p:tag name="KSO_WM_TEMPLATE_INDEX" val="20230231"/>
  <p:tag name="KSO_WM_TEMPLATE_MASTER_TYPE" val="0"/>
  <p:tag name="KSO_WM_TEMPLATE_SUBCATEGORY" val="29"/>
</p:tagLst>
</file>

<file path=ppt/tags/tag19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1"/>
  <p:tag name="KSO_WM_UNIT_INDEX" val="1_1"/>
  <p:tag name="KSO_WM_UNIT_LAYERLEVEL" val="1_1"/>
  <p:tag name="KSO_WM_UNIT_LINE_FORE_SCHEMECOLOR_INDEX" val="5"/>
  <p:tag name="KSO_WM_UNIT_TYPE" val="l_i"/>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i*1_2"/>
  <p:tag name="KSO_WM_UNIT_INDEX" val="1_2"/>
  <p:tag name="KSO_WM_UNIT_LAYERLEVEL" val="1_1"/>
  <p:tag name="KSO_WM_UNIT_LINE_FORE_SCHEMECOLOR_INDEX" val="5"/>
  <p:tag name="KSO_WM_UNIT_TYPE" val="l_i"/>
</p:tagLst>
</file>

<file path=ppt/tags/tag193.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1"/>
  <p:tag name="KSO_WM_UNIT_INDEX" val="1_4_1"/>
  <p:tag name="KSO_WM_UNIT_LAYERLEVEL" val="1_1_1"/>
  <p:tag name="KSO_WM_UNIT_TYPE" val="l_h_i"/>
</p:tagLst>
</file>

<file path=ppt/tags/tag194.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4_2"/>
  <p:tag name="KSO_WM_UNIT_INDEX" val="1_4_2"/>
  <p:tag name="KSO_WM_UNIT_LAYERLEVEL" val="1_1_1"/>
  <p:tag name="KSO_WM_UNIT_LINE_FORE_SCHEMECOLOR_INDEX" val="5"/>
  <p:tag name="KSO_WM_UNIT_TYPE" val="l_h_i"/>
</p:tagLst>
</file>

<file path=ppt/tags/tag19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4_1"/>
  <p:tag name="KSO_WM_UNIT_INDEX" val="1_4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96.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3_1"/>
  <p:tag name="KSO_WM_UNIT_INDEX" val="1_3_1"/>
  <p:tag name="KSO_WM_UNIT_LAYERLEVEL" val="1_1_1"/>
  <p:tag name="KSO_WM_UNIT_TYPE" val="l_h_i"/>
</p:tagLst>
</file>

<file path=ppt/tags/tag197.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3_2"/>
  <p:tag name="KSO_WM_UNIT_INDEX" val="1_3_2"/>
  <p:tag name="KSO_WM_UNIT_LAYERLEVEL" val="1_1_1"/>
  <p:tag name="KSO_WM_UNIT_TYPE" val="l_h_i"/>
</p:tagLst>
</file>

<file path=ppt/tags/tag19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3_1"/>
  <p:tag name="KSO_WM_UNIT_INDEX" val="1_3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199.xml><?xml version="1.0" encoding="utf-8"?>
<p:tagLst xmlns:p="http://schemas.openxmlformats.org/presentationml/2006/main">
  <p:tag name="KSO_WM_BEAUTIFY_FLAG" val="#wm#"/>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1"/>
  <p:tag name="KSO_WM_UNIT_INDEX" val="1_2_1"/>
  <p:tag name="KSO_WM_UNIT_LAYERLEVEL" val="1_1_1"/>
  <p:tag name="KSO_WM_UNIT_TYPE" val="l_h_i"/>
</p:tagLst>
</file>

<file path=ppt/tags/tag200.xml><?xml version="1.0" encoding="utf-8"?>
<p:tagLst xmlns:p="http://schemas.openxmlformats.org/presentationml/2006/main">
  <p:tag name="KSO_WM_BEAUTIFY_FLAG" val="#wm#"/>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2_2"/>
  <p:tag name="KSO_WM_UNIT_INDEX" val="1_2_2"/>
  <p:tag name="KSO_WM_UNIT_LAYERLEVEL" val="1_1_1"/>
  <p:tag name="KSO_WM_UNIT_LINE_FORE_SCHEMECOLOR_INDEX" val="5"/>
  <p:tag name="KSO_WM_UNIT_TYPE" val="l_h_i"/>
</p:tagLst>
</file>

<file path=ppt/tags/tag20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2_1"/>
  <p:tag name="KSO_WM_UNIT_INDEX" val="1_2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02.xml><?xml version="1.0" encoding="utf-8"?>
<p:tagLst xmlns:p="http://schemas.openxmlformats.org/presentationml/2006/main">
  <p:tag name="KSO_WM_BEAUTIFY_FLAG" val="#wm#"/>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i*1_1_1"/>
  <p:tag name="KSO_WM_UNIT_INDEX" val="1_1_1"/>
  <p:tag name="KSO_WM_UNIT_LAYERLEVEL" val="1_1_1"/>
  <p:tag name="KSO_WM_UNIT_TYPE" val="l_h_i"/>
</p:tagLst>
</file>

<file path=ppt/tags/tag203.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FILL_FORE_SCHEMECOLOR_INDEX" val="5"/>
  <p:tag name="KSO_WM_UNIT_HIGHLIGHT" val="0"/>
  <p:tag name="KSO_WM_UNIT_ID" val="diagram20231447_3*l_h_i*1_1_2"/>
  <p:tag name="KSO_WM_UNIT_INDEX" val="1_1_2"/>
  <p:tag name="KSO_WM_UNIT_LAYERLEVEL" val="1_1_1"/>
  <p:tag name="KSO_WM_UNIT_TYPE" val="l_h_i"/>
</p:tagLst>
</file>

<file path=ppt/tags/tag2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185.1428346456693,&quot;width&quot;:862.9256692913384}"/>
  <p:tag name="KSO_WM_TAG_VERSION" val="3.0"/>
  <p:tag name="KSO_WM_TEMPLATE_CATEGORY" val="diagram"/>
  <p:tag name="KSO_WM_TEMPLATE_INDEX" val="20231447"/>
  <p:tag name="KSO_WM_UNIT_COMPATIBLE" val="0"/>
  <p:tag name="KSO_WM_UNIT_DIAGRAM_ISNUMVISUAL" val="0"/>
  <p:tag name="KSO_WM_UNIT_DIAGRAM_ISREFERUNIT" val="0"/>
  <p:tag name="KSO_WM_UNIT_HIGHLIGHT" val="0"/>
  <p:tag name="KSO_WM_UNIT_ID" val="diagram20231447_3*l_h_f*1_1_1"/>
  <p:tag name="KSO_WM_UNIT_INDEX" val="1_1_1"/>
  <p:tag name="KSO_WM_UNIT_LAYERLEVEL" val="1_1_1"/>
  <p:tag name="KSO_WM_UNIT_NOCLEAR" val="0"/>
  <p:tag name="KSO_WM_UNIT_PRESET_TEXT" val="单击此处输入你的项正文，请阐述观点"/>
  <p:tag name="KSO_WM_UNIT_SUBTYPE" val="a"/>
  <p:tag name="KSO_WM_UNIT_TEXT_FILL_FORE_SCHEMECOLOR_INDEX_BRIGHTNESS" val="0.15"/>
  <p:tag name="KSO_WM_UNIT_TEXT_FILL_TYPE" val="1"/>
  <p:tag name="KSO_WM_UNIT_TYPE" val="l_h_f"/>
  <p:tag name="KSO_WM_UNIT_VALUE" val="60"/>
</p:tagLst>
</file>

<file path=ppt/tags/tag20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206.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207.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20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09.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21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211.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21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13.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214.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215.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2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1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218.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219.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22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0.35409448818893,&quot;width&quot;:830.77496062992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2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Arial"/>
      </a:majorFont>
      <a:minorFont>
        <a:latin typeface="MiSans"/>
        <a:ea typeface="MiSans"/>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15</Slides>
  <Notes>6</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15</vt:i4>
      </vt:variant>
    </vt:vector>
  </HeadingPairs>
  <TitlesOfParts>
    <vt:vector baseType="lpstr" size="23">
      <vt:lpstr>Arial</vt:lpstr>
      <vt:lpstr>Calibri</vt:lpstr>
      <vt:lpstr>MiSans Heavy</vt:lpstr>
      <vt:lpstr>MiSans</vt:lpstr>
      <vt:lpstr>Wingdings</vt:lpstr>
      <vt:lpstr>微软雅黑</vt:lpstr>
      <vt:lpstr>Calibri Light</vt:lpstr>
      <vt:lpstr>Office Theme</vt:lpstr>
      <vt:lpstr>房屋建筑与装饰工程消耗量定额</vt:lpstr>
      <vt:lpstr>目录</vt:lpstr>
      <vt:lpstr>添加章节标题</vt:lpstr>
      <vt:lpstr>房屋建筑与装饰工程消耗量定额概述</vt:lpstr>
      <vt:lpstr>定义与作用</vt:lpstr>
      <vt:lpstr>编制原则与依据</vt:lpstr>
      <vt:lpstr>适用范围</vt:lpstr>
      <vt:lpstr>房屋建筑与装饰工程消耗量定额内容</vt:lpstr>
      <vt:lpstr>人工消耗量定额</vt:lpstr>
      <vt:lpstr>材料消耗量定额</vt:lpstr>
      <vt:lpstr>机械消耗量定额</vt:lpstr>
      <vt:lpstr>房屋建筑与装饰工程消耗量定额编制方法</vt:lpstr>
      <vt:lpstr>调查研究与收集资料</vt:lpstr>
      <vt:lpstr>确定编制原则与依据</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2024-08-29T18:14:37.267</cp:lastPrinted>
  <dcterms:created xsi:type="dcterms:W3CDTF">2024-08-29T10:14:37Z</dcterms:created>
  <dcterms:modified xsi:type="dcterms:W3CDTF">2024-08-29T10:14:39Z</dcterms:modified>
</cp:coreProperties>
</file>