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F7E36-BE4D-4C7F-AA4B-7E160C7A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827A2-C401-44EA-BBE6-6C99F6F7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D361D-A3C4-4523-A75F-6D2152140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DA52A-14B6-4B0C-B464-FC2FB6473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AC6A2A-54E3-426E-AEB5-28B227ACF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815D3-C6B6-407F-9985-7AF7EC267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233A1-371E-4D62-97F8-1197253E3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0C5E0D-ABD3-4484-862C-D1D0E824F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D25E5-AB3E-4E72-9759-21EE9B83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E7CEC-08AD-402C-A29D-8F35C59AC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9958C-BE76-4286-871C-135BF4A6C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0104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环保行业监测人员岗前培训计划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现场实践操作能力培训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质量管理与质量保证体系建立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随着国家对环境保护的重视，环保政策不断加强，对环保行业提出了更高的要求。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环保政策不断加强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625" r="2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监测技术不断升级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417" r="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行业市场不断扩大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随着科技的发展，环保监测技术也在不断升级，监测数据的准确性和时效性得到了显著提高。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随着环保意识的普及和政策的推动，环保行业市场不断扩大，监测人员需求增加。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负责环境监测数据的采集、整理、分析、报告等工作，确保监测数据的准确性和时效性。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具备环保、化学、生物等相关专业背景，熟悉环保政策法规和监测技术标准，具备良好的沟通能力和团队合作精神。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监测人员职责与素质要求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008" r="60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通过培训，使监测人员掌握环保监测的基本理论和技能，熟悉环保政策法规和监测技术标准，提高监测数据的准确性和时效性。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参训人员能够独立完成环境监测工作，提供准确的监测数据和报告，为环保工作提供有力支持。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培训目标及预期成果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环境影响评价与排污许可制度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熟悉环境影响评价的程序、内容及排污许可制度的相关要求。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掌握环境保护法的基本原则、制度及法律责任。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大气、水、土壤污染防治法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了解各类污染防治的法律规定及标准。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环境保护法律法规政策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掌握工业、农业、生活等污染源的识别方法。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污染源类型识别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了解国家和地方污染物排放标准的分类和内容。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污染物排放标准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学习如何进行污染源现场调查，包括调查内容、方法和技巧。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污染源现场调查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污染源识别与排放标准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监测仪器设备及使用原理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常用监测仪器设备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熟悉环境监测中常用的仪器设备，如分光光度计、气相色谱仪、原子吸收光谱仪等。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仪器设备使用原理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了解各种仪器设备的工作原理、操作方法及维护保养。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仪器设备操作实践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进行仪器设备的操作实践，提高操作技能和熟练度。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学习环境监测数据的采集方法，包括手工采样和自动监测两种方式的优缺点及适用范围。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667" r="22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掌握环境监测数据的处理和分析方法，如数据统计、图表绘制、趋势分析等。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熟悉监测报告的编制规范和要求，包括报告格式、内容、结论等。进行监测报告的编写实践，提高报告编制能力。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监测报告编制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数据采集、处理与报告编制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现场实践操作能力培训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采样器具使用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熟悉各种采样器具（如采样瓶、采样管、滤膜等）的使用方法和注意事项。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采样点位布设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掌握不同类型环境（水、气、声、土壤等）的采样点位布设原则和方法。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采样技术规范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掌握现场采样的技术规范，包括采样深度、采样量、采样时间等要求。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现场采样方法与技术规范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了解不同类型样品的保存方法和保存期限，确保样品在运输和保存过程中不发生变质。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掌握样品运输过程中的温度、湿度、光照等要求，选择合适的运输方式和包装材料。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样品运输要求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熟悉样品交接的程序和注意事项，确保样品的完整性和可追溯性。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样品交接流程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样品保存、运输和交接流程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分析仪器使用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熟悉实验室分析仪器的使用方法和维护保养要求，确保分析结果的准确性和可靠性。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分析数据处理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掌握分析数据的处理方法和质量控制要求，能够对分析结果进行合理的解释和评价。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了解各种实验室分析方法的原理、适用范围和优缺点，能够根据实际情况选择合适的分析方法。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实验室分析方法选择及应用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了解现场采样和实验室分析过程中可能出现的异常情况，能够及时发现并识别异常情况。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掌握针对各种异常情况的应急处理措施，如设备故障、样品污染等，确保监测工作的顺利进行。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熟悉现场采样和实验室分析过程中的安全防护措施，如穿戴防护用品、注意用电安全等，确保监测人员的安全与健康。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异常情况处理及应急措施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https://d.book118.com/538110104101006033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2024-09-11T15:09:42.352</cp:lastPrinted>
  <dcterms:created xsi:type="dcterms:W3CDTF">2024-09-11T07:09:42Z</dcterms:created>
  <dcterms:modified xsi:type="dcterms:W3CDTF">2024-09-11T07:09:44Z</dcterms:modified>
</cp:coreProperties>
</file>