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95F52-CBF6-45C3-ADF0-2C227B05F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F437A-319F-442E-8C38-AC6522051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76EAA-DE16-4CCB-920D-5CA204E1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7A6F4-C6E9-476C-85AA-7CB75EDE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4F375-1F6C-4AAE-85D9-B4942D65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6F6B3-3A3D-4831-9EC9-E71ADA9F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F37D9-6321-4071-A97C-D6DC8437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3BAE1-8146-413F-AC4E-A4DDC2CF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8D755-91C6-4099-81BA-8F56B7582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6E370-2C1B-48DC-8041-084E565FE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6A4F7-0E37-4EE6-8959-F8161138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0106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《建筑工程图》ppt课件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建筑工程图的绘制方法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建筑工程图的阅读与理解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建筑工程图的规范与标准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43" r="69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建筑工程图是用于描述建筑工程的外观、结构、构造和设备等信息的图形表示。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建筑工程图是建筑工程设计和施工过程中的重要依据，用于指导施工、进行质量控制和工程验收等。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建筑工程图的分类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187" r="1418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主要描述建筑物的外观、平面布局、立面设计、剖面构造等。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电气施工图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主要描述建筑物的电气系统、线路敷设、电气设备等的设计和安装。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结构施工图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主要描述建筑物的结构体系、梁板柱等构件的尺寸和位置。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给排水施工图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主要描述建筑物的给水、排水、消防等管道的布置和设计。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建筑工程图的特点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建筑工程图必须遵循相关的制图规范和标准，以确保图纸的准确性和一致性。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建筑工程图上的每一个线条、符号和标注都代表着特定的含义，需要精确绘制和标注。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建筑工程图涉及多个专业领域，需要各专业人员协同工作，共同完成图纸的设计和绘制。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建筑工程图的绘制方法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手工绘图流程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按照先整体后局部、先平面后立面的原则，逐步完成建筑工程图的绘制。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绘图板和绘图工具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使用绘图板、绘图铅笔、橡皮擦、比例尺等基本工具进行手工绘图。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手工绘图技巧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掌握绘图比例、线条粗细、标注尺寸等基本技巧，提高绘图质量和效率。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手工绘图方法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参数化设计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利用软件中的图层、块、属性等工具进行参数化设计，提高绘图效率。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计算机辅助绘图流程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先建立模型，再进行平面、立面、剖面等视图绘制，最后进行标注和输出。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绘图软件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使用AutoCAD、SketchUp等计算机辅助设计软件进行绘图。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计算机辅助绘图方法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建筑工程图的绘制流程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了解建筑工程项目的相关资料和要求，包括建筑方案、结构形式等。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绘制方案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根据工程项目的特点，制定合适的绘制方案，包括图纸幅面、比例、图层设置等。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绘制过程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按照先总体后局部、先平面后立面的原则，逐步完成建筑工程图的绘制。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审核与修改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对完成的建筑工程图进行审核和修改，确保图纸的准确性和完整性。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建筑工程图的阅读与理解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https://d.book118.com/538110106120006034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2024-09-13T07:35:18.279</cp:lastPrinted>
  <dcterms:created xsi:type="dcterms:W3CDTF">2024-09-12T23:35:18Z</dcterms:created>
  <dcterms:modified xsi:type="dcterms:W3CDTF">2024-09-12T23:35:20Z</dcterms:modified>
</cp:coreProperties>
</file>