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0DDB9-F2DB-43AA-9627-8795BD6EF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05727-0F88-41DE-BE76-5B0F1BA47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2F2B7-1979-4F52-9DD2-6091CB062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59872-9845-40DC-BA35-71A8B0AAF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D395D1-1826-4B15-80F8-F787A9E8F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1272C2-AEAF-4170-AE3A-CE7F0FF98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74F784-38EF-4450-94A1-1F674308C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3EF1A6-0AB9-4871-AE89-2332D789D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10662-AA8D-464B-915F-9FAF99AED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9EE1C-08ED-438C-AF22-A9F674C3F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8A86C-296B-4271-A70C-ADBF7F3FF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11050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新生儿护理PPT插图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新生儿日常护理插图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新生儿健康护理插图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新生儿心理护理插图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新生儿急救护理插图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新生儿护理注意事项插图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新生儿日常护理插图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947" r="3294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准备新的尿布、取下旧尿布、清洁宝宝屁股、换上新尿布。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更换尿布步骤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确保尿布松紧度适中，避免过紧或过松；保持宝宝皮肤干燥清洁，避免尿布疹。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更换尿布插图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摇篮式、交叉式、侧卧式。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母乳喂养姿势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人工喂养姿势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选择合适的奶瓶和奶嘴，将奶嘴插入宝宝口中，保持奶瓶倾斜角度适中。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保持喂养姿势舒适，避免宝宝呛奶或吸入空气。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喂养插图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准备洗澡水、脱掉宝宝衣服、用温水和婴儿沐浴露清洁、擦干身体、穿衣服。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保持水温适中，一般在37-40摄氏度之间；避免水进入宝宝眼睛和耳朵。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洗澡插图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洗澡步骤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129" b="7129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准备衣服和尿布、将尿布放在合适位置、穿袖子、系扣子或拉链。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穿衣服步骤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确保衣服大小合适，不要过紧或过松；注意保暖和透气性。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穿衣服插图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新生儿健康护理插图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详细展示如何使用水银体温计或电子体温计为新生儿测量体温。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插图应清晰地展示如何正确放置体温计、如何读取体温数值，以及在测量过程中需要注意的事项，如避免在宝宝哭闹或刚喝完奶时测量等。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628" b="162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量体温插图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904" r="1090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详细展示如何为新生儿测量身高和体重，以及身高和体重的正常范围。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插图应清晰地展示测量工具的使用方法，如站立式身高计和体重计，并标明正常身高和体重的范围，以便家长了解宝宝的生长发育情况。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测量身高和体重插图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脐带护理插图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详细展示新生儿脐带的正常外观、脐带脱落过程以及脐带护理的方法。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插图应清晰地展示脐带周围的皮肤状况、脐带结扎方法以及如何清洁和消毒脐带，同时解释脐带脱落的时间和正常现象。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详细展示新生儿预防接种的程序、疫苗种类以及接种注意事项。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插图应清晰地展示各种疫苗的名称、接种时间和方式，并提醒家长在接种过程中的注意事项，如避免在宝宝生病时接种等。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预防接种插图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新生儿心理护理插图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https://d.book118.com/538111050141006037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2024-09-18T01:22:13.966</cp:lastPrinted>
  <dcterms:created xsi:type="dcterms:W3CDTF">2024-09-17T17:22:13Z</dcterms:created>
  <dcterms:modified xsi:type="dcterms:W3CDTF">2024-09-17T17:22:16Z</dcterms:modified>
</cp:coreProperties>
</file>