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53A3D0F-FBFE-4C30-9DA0-3FFBD6AE12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81FB4E-149C-42BB-BB37-C3DC99FEFC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E28B012-0A9C-456C-A26E-4BD36EE1F6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29EE351-0F60-4193-AFBB-DE00412127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2C2D697-53E9-467F-B43D-E1A56A523EB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E54F309-090F-4F59-AB36-F013E22518D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597D068-D9E5-42DB-9513-9DBF0C31A2B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86E1EAD-9B16-466B-8831-2765025446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1E2147-E974-4C20-9A7A-ECBD238389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1BC81E-73B0-4DD5-AF4B-CE133D00A1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BD7E3B-5613-4D62-97F1-BDE4BF7DEC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38112047064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矿业循环经济与环境保护</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矿业循环经济概述
 矿业循环经济的重要性
 矿业与环境保护的关系
 矿业废弃物的处理与利用
 矿业循环经济的实践案例
 环境保护政策与法规
 矿业企业的环保责任与行动
 未来展望与结论建议</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矿业循环经济概述</a:t>
            </a:r>
          </a:p>
        </p:txBody>
      </p:sp>
      <p:sp>
        <p:nvSpPr>
          <p:cNvPr id="3" name="Subtitle 2"/>
          <p:cNvSpPr>
            <a:spLocks noGrp="1"/>
          </p:cNvSpPr>
          <p:nvPr>
            <p:ph type="subTitle" idx="1"/>
          </p:nvPr>
        </p:nvSpPr>
        <p:spPr/>
        <p:txBody>
          <a:bodyPr/>
          <a:lstStyle/>
          <a:p>
            <a:r>
              <a:t>矿业循环经济与环境保护</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矿业循环经济概述</a:t>
            </a:r>
          </a:p>
        </p:txBody>
      </p:sp>
      <p:sp>
        <p:nvSpPr>
          <p:cNvPr id="3" name="Text Placeholder 2"/>
          <p:cNvSpPr>
            <a:spLocks noGrp="1"/>
          </p:cNvSpPr>
          <p:nvPr>
            <p:ph type="body" idx="1"/>
          </p:nvPr>
        </p:nvSpPr>
        <p:spPr/>
        <p:txBody>
          <a:bodyPr/>
          <a:lstStyle/>
          <a:p>
            <a:r>
              <a:t>矿业循环经济的概念与内涵</a:t>
            </a:r>
          </a:p>
        </p:txBody>
      </p:sp>
      <p:sp>
        <p:nvSpPr>
          <p:cNvPr id="4" name="Content Placeholder 3"/>
          <p:cNvSpPr>
            <a:spLocks noGrp="1"/>
          </p:cNvSpPr>
          <p:nvPr>
            <p:ph sz="half" idx="2"/>
          </p:nvPr>
        </p:nvSpPr>
        <p:spPr/>
        <p:txBody>
          <a:bodyPr/>
          <a:lstStyle/>
          <a:p>
            <a:r>
              <a:t>1.矿业循环经济是指在矿产资源开发、利用、回收全过程中，实现资源高效利用、废弃物减量化、无害化和资源化的一种经济模式。</a:t>
            </a:r>
          </a:p>
          <a:p>
            <a:r>
              <a:t>2.它强调资源的永续利用和环境的保护，注重经济效益、社会效益和环境效益的协调统一。</a:t>
            </a:r>
          </a:p>
          <a:p>
            <a:r>
              <a:t>3.矿业循环经济的实施需要遵循“减量化、再利用、资源化”的原则，以实现矿业可持续发展。</a:t>
            </a:r>
          </a:p>
          <a:p/>
        </p:txBody>
      </p:sp>
      <p:sp>
        <p:nvSpPr>
          <p:cNvPr id="5" name="Text Placeholder 4"/>
          <p:cNvSpPr>
            <a:spLocks noGrp="1"/>
          </p:cNvSpPr>
          <p:nvPr>
            <p:ph type="body" idx="3"/>
          </p:nvPr>
        </p:nvSpPr>
        <p:spPr/>
        <p:txBody>
          <a:bodyPr/>
          <a:lstStyle/>
          <a:p>
            <a:r>
              <a:t>矿业循环经济的发展背景与必要性</a:t>
            </a:r>
          </a:p>
        </p:txBody>
      </p:sp>
      <p:sp>
        <p:nvSpPr>
          <p:cNvPr id="6" name="Content Placeholder 5"/>
          <p:cNvSpPr>
            <a:spLocks noGrp="1"/>
          </p:cNvSpPr>
          <p:nvPr>
            <p:ph sz="half" idx="4"/>
          </p:nvPr>
        </p:nvSpPr>
        <p:spPr/>
        <p:txBody>
          <a:bodyPr/>
          <a:lstStyle/>
          <a:p>
            <a:r>
              <a:t>1.随着矿产资源的日益枯竭和环境问题的不断加剧，传统矿业发展方式已难以为继，发展矿业循环经济成为必然趋势。</a:t>
            </a:r>
          </a:p>
          <a:p>
            <a:r>
              <a:t>2.矿业循环经济的实施有利于提高矿产资源利用率，减少废弃物排放，降低生产成本，提高企业竞争力。</a:t>
            </a:r>
          </a:p>
          <a:p>
            <a:r>
              <a:t>3.发展矿业循环经济也是实现矿业转型升级、促进经济社会可持续发展的必然要求。</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矿业循环经济概述</a:t>
            </a:r>
          </a:p>
        </p:txBody>
      </p:sp>
      <p:sp>
        <p:nvSpPr>
          <p:cNvPr id="3" name="Text Placeholder 2"/>
          <p:cNvSpPr>
            <a:spLocks noGrp="1"/>
          </p:cNvSpPr>
          <p:nvPr>
            <p:ph type="body" idx="1"/>
          </p:nvPr>
        </p:nvSpPr>
        <p:spPr/>
        <p:txBody>
          <a:bodyPr/>
          <a:lstStyle/>
          <a:p>
            <a:r>
              <a:t>矿业循环经济的实施模式与路径</a:t>
            </a:r>
          </a:p>
        </p:txBody>
      </p:sp>
      <p:sp>
        <p:nvSpPr>
          <p:cNvPr id="4" name="Content Placeholder 3"/>
          <p:cNvSpPr>
            <a:spLocks noGrp="1"/>
          </p:cNvSpPr>
          <p:nvPr>
            <p:ph sz="half" idx="2"/>
          </p:nvPr>
        </p:nvSpPr>
        <p:spPr/>
        <p:txBody>
          <a:bodyPr/>
          <a:lstStyle/>
          <a:p>
            <a:r>
              <a:t>1.实施矿业循环经济需要采取多种模式，如企业内循环、产业间循环、社会大循环等。</a:t>
            </a:r>
          </a:p>
          <a:p>
            <a:r>
              <a:t>2.企业需要建立完善的循环经济管理体系，加强技术创新和人才培养，提高循环经济实施能力。</a:t>
            </a:r>
          </a:p>
          <a:p>
            <a:r>
              <a:t>3.政府应加强政策引导和支持，建立健全法律法规和标准体系，为矿业循环经济的发展创造良好的外部环境。</a:t>
            </a:r>
          </a:p>
          <a:p/>
        </p:txBody>
      </p:sp>
      <p:sp>
        <p:nvSpPr>
          <p:cNvPr id="5" name="Text Placeholder 4"/>
          <p:cNvSpPr>
            <a:spLocks noGrp="1"/>
          </p:cNvSpPr>
          <p:nvPr>
            <p:ph type="body" idx="3"/>
          </p:nvPr>
        </p:nvSpPr>
        <p:spPr/>
        <p:txBody>
          <a:bodyPr/>
          <a:lstStyle/>
          <a:p>
            <a:r>
              <a:t>矿业循环经济的技术创新与应用</a:t>
            </a:r>
          </a:p>
        </p:txBody>
      </p:sp>
      <p:sp>
        <p:nvSpPr>
          <p:cNvPr id="6" name="Content Placeholder 5"/>
          <p:cNvSpPr>
            <a:spLocks noGrp="1"/>
          </p:cNvSpPr>
          <p:nvPr>
            <p:ph sz="half" idx="4"/>
          </p:nvPr>
        </p:nvSpPr>
        <p:spPr/>
        <p:txBody>
          <a:bodyPr/>
          <a:lstStyle/>
          <a:p>
            <a:r>
              <a:t>1.矿业循环经济需要依靠先进的技术支撑，包括矿产资源高效利用技术、废弃物资源化利用技术等。</a:t>
            </a:r>
          </a:p>
          <a:p>
            <a:r>
              <a:t>2.企业需要加强与科研机构合作，加强技术创新和研发，提高循环经济技术水平。</a:t>
            </a:r>
          </a:p>
          <a:p>
            <a:r>
              <a:t>3.政府应加大对矿业循环经济技术研发的支持力度，推动科技成果的转化和应用。</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矿业循环经济概述</a:t>
            </a:r>
          </a:p>
        </p:txBody>
      </p:sp>
      <p:sp>
        <p:nvSpPr>
          <p:cNvPr id="3" name="Text Placeholder 2"/>
          <p:cNvSpPr>
            <a:spLocks noGrp="1"/>
          </p:cNvSpPr>
          <p:nvPr>
            <p:ph type="body" idx="1"/>
          </p:nvPr>
        </p:nvSpPr>
        <p:spPr/>
        <p:txBody>
          <a:bodyPr/>
          <a:lstStyle/>
          <a:p>
            <a:r>
              <a:t>矿业循环经济的政策支持与监管体系</a:t>
            </a:r>
          </a:p>
        </p:txBody>
      </p:sp>
      <p:sp>
        <p:nvSpPr>
          <p:cNvPr id="4" name="Content Placeholder 3"/>
          <p:cNvSpPr>
            <a:spLocks noGrp="1"/>
          </p:cNvSpPr>
          <p:nvPr>
            <p:ph sz="half" idx="2"/>
          </p:nvPr>
        </p:nvSpPr>
        <p:spPr/>
        <p:txBody>
          <a:bodyPr/>
          <a:lstStyle/>
          <a:p>
            <a:r>
              <a:t>1.政府应制定完善的矿业循环经济政策体系，包括财政、税收、金融等支持政策，以及严格的监管和执法措施。</a:t>
            </a:r>
          </a:p>
          <a:p>
            <a:r>
              <a:t>2.建立矿业循环经济统计和监测制度，及时掌握矿业循环经济发展情况，为政策制定和调整提供科学依据。</a:t>
            </a:r>
          </a:p>
          <a:p>
            <a:r>
              <a:t>3.加强国际合作与交流，借鉴国际先进经验，推动矿业循环经济的全球化发展。</a:t>
            </a:r>
          </a:p>
          <a:p/>
        </p:txBody>
      </p:sp>
      <p:sp>
        <p:nvSpPr>
          <p:cNvPr id="5" name="Text Placeholder 4"/>
          <p:cNvSpPr>
            <a:spLocks noGrp="1"/>
          </p:cNvSpPr>
          <p:nvPr>
            <p:ph type="body" idx="3"/>
          </p:nvPr>
        </p:nvSpPr>
        <p:spPr/>
        <p:txBody>
          <a:bodyPr/>
          <a:lstStyle/>
          <a:p>
            <a:r>
              <a:t>矿业循环经济的未来发展趋势与前景</a:t>
            </a:r>
          </a:p>
        </p:txBody>
      </p:sp>
      <p:sp>
        <p:nvSpPr>
          <p:cNvPr id="6" name="Content Placeholder 5"/>
          <p:cNvSpPr>
            <a:spLocks noGrp="1"/>
          </p:cNvSpPr>
          <p:nvPr>
            <p:ph sz="half" idx="4"/>
          </p:nvPr>
        </p:nvSpPr>
        <p:spPr/>
        <p:txBody>
          <a:bodyPr/>
          <a:lstStyle/>
          <a:p>
            <a:r>
              <a:t>1.随着全球环境问题的加剧和可持续发展理念的深入人心，矿业循环经济将成为未来矿业发展的主流模式。</a:t>
            </a:r>
          </a:p>
          <a:p>
            <a:r>
              <a:t>2.未来矿业循环经济将更加注重资源的高效利用和废弃物的无害化处理，推动矿业产业向绿色、低碳、循环方向发展。</a:t>
            </a:r>
          </a:p>
          <a:p>
            <a:r>
              <a:t>3.矿业循环经济的发展将促进全球矿产资源的优化配置和可持续利用，为人类社会的可持续发展做出重要贡献。</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矿业循环经济的重要性</a:t>
            </a:r>
          </a:p>
        </p:txBody>
      </p:sp>
      <p:sp>
        <p:nvSpPr>
          <p:cNvPr id="3" name="Subtitle 2"/>
          <p:cNvSpPr>
            <a:spLocks noGrp="1"/>
          </p:cNvSpPr>
          <p:nvPr>
            <p:ph type="subTitle" idx="1"/>
          </p:nvPr>
        </p:nvSpPr>
        <p:spPr/>
        <p:txBody>
          <a:bodyPr/>
          <a:lstStyle/>
          <a:p>
            <a:r>
              <a:t>矿业循环经济与环境保护</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矿业循环经济的重要性</a:t>
            </a:r>
          </a:p>
        </p:txBody>
      </p:sp>
      <p:sp>
        <p:nvSpPr>
          <p:cNvPr id="3" name="Content Placeholder 2"/>
          <p:cNvSpPr>
            <a:spLocks noGrp="1"/>
          </p:cNvSpPr>
          <p:nvPr>
            <p:ph sz="half" idx="2"/>
          </p:nvPr>
        </p:nvSpPr>
        <p:spPr/>
        <p:txBody>
          <a:bodyPr/>
          <a:lstStyle/>
          <a:p>
            <a:r>
              <a:t>1.矿业循环经济是指在矿产资源开发、利用、回收等环节中实现资源高效利用、废弃物减量化、环境友好化的经济发展模式。</a:t>
            </a:r>
          </a:p>
          <a:p>
            <a:r>
              <a:t>2.它强调资源的再利用和废弃物的资源化，以实现经济效益和环境效益的最大化。</a:t>
            </a:r>
          </a:p>
          <a:p/>
        </p:txBody>
      </p:sp>
      <p:sp>
        <p:nvSpPr>
          <p:cNvPr id="4" name="Text Placeholder 3"/>
          <p:cNvSpPr>
            <a:spLocks noGrp="1"/>
          </p:cNvSpPr>
          <p:nvPr>
            <p:ph type="body" idx="3"/>
          </p:nvPr>
        </p:nvSpPr>
        <p:spPr/>
        <p:txBody>
          <a:bodyPr/>
          <a:lstStyle/>
          <a:p>
            <a:r>
              <a:t>矿业循环经济的必要性</a:t>
            </a:r>
          </a:p>
        </p:txBody>
      </p:sp>
      <p:sp>
        <p:nvSpPr>
          <p:cNvPr id="5" name="Content Placeholder 4"/>
          <p:cNvSpPr>
            <a:spLocks noGrp="1"/>
          </p:cNvSpPr>
          <p:nvPr>
            <p:ph sz="half" idx="4"/>
          </p:nvPr>
        </p:nvSpPr>
        <p:spPr/>
        <p:txBody>
          <a:bodyPr/>
          <a:lstStyle/>
          <a:p>
            <a:r>
              <a:t>1.矿产资源有限，循环经济可提高资源利用率，延长矿山寿命。</a:t>
            </a:r>
          </a:p>
          <a:p>
            <a:r>
              <a:t>2.矿业活动对环境影响大，循环经济可减轻环境压力，保护生态环境。</a:t>
            </a:r>
          </a:p>
          <a:p>
            <a:r>
              <a:t>3.发展矿业循环经济可促进产业升级和转型，提高矿业企业的竞争力。</a:t>
            </a:r>
          </a:p>
          <a:p/>
        </p:txBody>
      </p:sp>
      <p:sp>
        <p:nvSpPr>
          <p:cNvPr id="6" name="Text Placeholder 5"/>
          <p:cNvSpPr>
            <a:spLocks noGrp="1"/>
          </p:cNvSpPr>
          <p:nvPr>
            <p:ph type="body" idx="1"/>
          </p:nvPr>
        </p:nvSpPr>
        <p:spPr/>
        <p:txBody>
          <a:bodyPr/>
          <a:lstStyle/>
          <a:p>
            <a:r>
              <a:t>矿业循环经济的概念与内涵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矿业循环经济的重要性</a:t>
            </a:r>
          </a:p>
        </p:txBody>
      </p:sp>
      <p:sp>
        <p:nvSpPr>
          <p:cNvPr id="3" name="Text Placeholder 2"/>
          <p:cNvSpPr>
            <a:spLocks noGrp="1"/>
          </p:cNvSpPr>
          <p:nvPr>
            <p:ph type="body" idx="1"/>
          </p:nvPr>
        </p:nvSpPr>
        <p:spPr/>
        <p:txBody>
          <a:bodyPr/>
          <a:lstStyle/>
          <a:p>
            <a:r>
              <a:t>矿业循环经济的实践案例</a:t>
            </a:r>
          </a:p>
        </p:txBody>
      </p:sp>
      <p:sp>
        <p:nvSpPr>
          <p:cNvPr id="4" name="Content Placeholder 3"/>
          <p:cNvSpPr>
            <a:spLocks noGrp="1"/>
          </p:cNvSpPr>
          <p:nvPr>
            <p:ph sz="half" idx="2"/>
          </p:nvPr>
        </p:nvSpPr>
        <p:spPr/>
        <p:txBody>
          <a:bodyPr/>
          <a:lstStyle/>
          <a:p>
            <a:r>
              <a:t>1.介绍国内外矿业循环经济的成功案例，展示其经济效益和环境效益。</a:t>
            </a:r>
          </a:p>
          <a:p>
            <a:r>
              <a:t>2.分析案例的成功因素，为其他矿山企业提供借鉴和参考。</a:t>
            </a:r>
          </a:p>
          <a:p/>
        </p:txBody>
      </p:sp>
      <p:sp>
        <p:nvSpPr>
          <p:cNvPr id="5" name="Text Placeholder 4"/>
          <p:cNvSpPr>
            <a:spLocks noGrp="1"/>
          </p:cNvSpPr>
          <p:nvPr>
            <p:ph type="body" idx="3"/>
          </p:nvPr>
        </p:nvSpPr>
        <p:spPr/>
        <p:txBody>
          <a:bodyPr/>
          <a:lstStyle/>
          <a:p>
            <a:r>
              <a:t>矿业循环经济的政策支持</a:t>
            </a:r>
          </a:p>
        </p:txBody>
      </p:sp>
      <p:sp>
        <p:nvSpPr>
          <p:cNvPr id="6" name="Content Placeholder 5"/>
          <p:cNvSpPr>
            <a:spLocks noGrp="1"/>
          </p:cNvSpPr>
          <p:nvPr>
            <p:ph sz="half" idx="4"/>
          </p:nvPr>
        </p:nvSpPr>
        <p:spPr/>
        <p:txBody>
          <a:bodyPr/>
          <a:lstStyle/>
          <a:p>
            <a:r>
              <a:t>1.介绍国家对矿业循环经济的政策支持和优惠措施。</a:t>
            </a:r>
          </a:p>
          <a:p>
            <a:r>
              <a:t>2.分析政策的落地情况和执行效果，提出进一步完善的建议。</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矿业循环经济的重要性</a:t>
            </a:r>
          </a:p>
        </p:txBody>
      </p:sp>
      <p:sp>
        <p:nvSpPr>
          <p:cNvPr id="3" name="Text Placeholder 2"/>
          <p:cNvSpPr>
            <a:spLocks noGrp="1"/>
          </p:cNvSpPr>
          <p:nvPr>
            <p:ph type="body" idx="1"/>
          </p:nvPr>
        </p:nvSpPr>
        <p:spPr/>
        <p:txBody>
          <a:bodyPr/>
          <a:lstStyle/>
          <a:p>
            <a:r>
              <a:t>矿业循环经济的技术创新</a:t>
            </a:r>
          </a:p>
        </p:txBody>
      </p:sp>
      <p:sp>
        <p:nvSpPr>
          <p:cNvPr id="4" name="Content Placeholder 3"/>
          <p:cNvSpPr>
            <a:spLocks noGrp="1"/>
          </p:cNvSpPr>
          <p:nvPr>
            <p:ph sz="half" idx="2"/>
          </p:nvPr>
        </p:nvSpPr>
        <p:spPr/>
        <p:txBody>
          <a:bodyPr/>
          <a:lstStyle/>
          <a:p>
            <a:r>
              <a:t>1.介绍矿业循环经济领域的技术创新成果和发展趋势。</a:t>
            </a:r>
          </a:p>
          <a:p>
            <a:r>
              <a:t>2.分析技术创新对矿业循环经济的重要推动作用，展望未来的技术发展方向。</a:t>
            </a:r>
          </a:p>
          <a:p/>
        </p:txBody>
      </p:sp>
      <p:sp>
        <p:nvSpPr>
          <p:cNvPr id="5" name="Text Placeholder 4"/>
          <p:cNvSpPr>
            <a:spLocks noGrp="1"/>
          </p:cNvSpPr>
          <p:nvPr>
            <p:ph type="body" idx="3"/>
          </p:nvPr>
        </p:nvSpPr>
        <p:spPr/>
        <p:txBody>
          <a:bodyPr/>
          <a:lstStyle/>
          <a:p>
            <a:r>
              <a:t>矿业循环经济的挑战与机遇</a:t>
            </a:r>
          </a:p>
        </p:txBody>
      </p:sp>
      <p:sp>
        <p:nvSpPr>
          <p:cNvPr id="6" name="Content Placeholder 5"/>
          <p:cNvSpPr>
            <a:spLocks noGrp="1"/>
          </p:cNvSpPr>
          <p:nvPr>
            <p:ph sz="half" idx="4"/>
          </p:nvPr>
        </p:nvSpPr>
        <p:spPr/>
        <p:txBody>
          <a:bodyPr/>
          <a:lstStyle/>
          <a:p>
            <a:r>
              <a:t>1.分析矿业循环经济面临的挑战和困难，提出相应的解决策略。</a:t>
            </a:r>
          </a:p>
          <a:p>
            <a:r>
              <a:t>2.展望矿业循环经济的发展前景和机遇，鼓励矿山企业积极参与循环经济的实践。</a:t>
            </a:r>
          </a:p>
          <a:p>
            <a:r>
              <a:t>以上内容仅供参考，具体内容可以根据您的需求进行调整优化。</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矿业废弃物的处理与利用</a:t>
            </a:r>
          </a:p>
        </p:txBody>
      </p:sp>
      <p:sp>
        <p:nvSpPr>
          <p:cNvPr id="3" name="Subtitle 2"/>
          <p:cNvSpPr>
            <a:spLocks noGrp="1"/>
          </p:cNvSpPr>
          <p:nvPr>
            <p:ph type="subTitle" idx="1"/>
          </p:nvPr>
        </p:nvSpPr>
        <p:spPr/>
        <p:txBody>
          <a:bodyPr/>
          <a:lstStyle/>
          <a:p>
            <a:r>
              <a:t>矿业循环经济与环境保护</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矿业废弃物的处理与利用</a:t>
            </a:r>
          </a:p>
        </p:txBody>
      </p:sp>
      <p:sp>
        <p:nvSpPr>
          <p:cNvPr id="3" name="Text Placeholder 2"/>
          <p:cNvSpPr>
            <a:spLocks noGrp="1"/>
          </p:cNvSpPr>
          <p:nvPr>
            <p:ph type="body" idx="1"/>
          </p:nvPr>
        </p:nvSpPr>
        <p:spPr/>
        <p:txBody>
          <a:bodyPr/>
          <a:lstStyle/>
          <a:p>
            <a:r>
              <a:t>矿业废弃物的种类和来源</a:t>
            </a:r>
          </a:p>
        </p:txBody>
      </p:sp>
      <p:sp>
        <p:nvSpPr>
          <p:cNvPr id="4" name="Content Placeholder 3"/>
          <p:cNvSpPr>
            <a:spLocks noGrp="1"/>
          </p:cNvSpPr>
          <p:nvPr>
            <p:ph sz="half" idx="2"/>
          </p:nvPr>
        </p:nvSpPr>
        <p:spPr/>
        <p:txBody>
          <a:bodyPr/>
          <a:lstStyle/>
          <a:p>
            <a:r>
              <a:t>1.矿业废弃物主要包括废石、尾矿、冶炼废渣等。</a:t>
            </a:r>
          </a:p>
          <a:p>
            <a:r>
              <a:t>2.废弃物的来源包括矿山开采、选矿、冶炼等生产环节。</a:t>
            </a:r>
          </a:p>
          <a:p/>
        </p:txBody>
      </p:sp>
      <p:sp>
        <p:nvSpPr>
          <p:cNvPr id="5" name="Text Placeholder 4"/>
          <p:cNvSpPr>
            <a:spLocks noGrp="1"/>
          </p:cNvSpPr>
          <p:nvPr>
            <p:ph type="body" idx="3"/>
          </p:nvPr>
        </p:nvSpPr>
        <p:spPr/>
        <p:txBody>
          <a:bodyPr/>
          <a:lstStyle/>
          <a:p>
            <a:r>
              <a:t>矿业废弃物的危害</a:t>
            </a:r>
          </a:p>
        </p:txBody>
      </p:sp>
      <p:sp>
        <p:nvSpPr>
          <p:cNvPr id="6" name="Content Placeholder 5"/>
          <p:cNvSpPr>
            <a:spLocks noGrp="1"/>
          </p:cNvSpPr>
          <p:nvPr>
            <p:ph sz="half" idx="4"/>
          </p:nvPr>
        </p:nvSpPr>
        <p:spPr/>
        <p:txBody>
          <a:bodyPr/>
          <a:lstStyle/>
          <a:p>
            <a:r>
              <a:t>1.废弃物占用大量土地，导致土地资源浪费。</a:t>
            </a:r>
          </a:p>
          <a:p>
            <a:r>
              <a:t>2.废弃物中的有害物质对环境和生态系统造成危害。</a:t>
            </a:r>
          </a:p>
          <a:p>
            <a:r>
              <a:t>3.废弃物可能引发地质灾害和安全事故。</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矿业废弃物的处理与利用</a:t>
            </a:r>
          </a:p>
        </p:txBody>
      </p:sp>
      <p:sp>
        <p:nvSpPr>
          <p:cNvPr id="3" name="Text Placeholder 2"/>
          <p:cNvSpPr>
            <a:spLocks noGrp="1"/>
          </p:cNvSpPr>
          <p:nvPr>
            <p:ph type="body" idx="1"/>
          </p:nvPr>
        </p:nvSpPr>
        <p:spPr/>
        <p:txBody>
          <a:bodyPr/>
          <a:lstStyle/>
          <a:p>
            <a:r>
              <a:t>矿业废弃物的处理技术</a:t>
            </a:r>
          </a:p>
        </p:txBody>
      </p:sp>
      <p:sp>
        <p:nvSpPr>
          <p:cNvPr id="4" name="Content Placeholder 3"/>
          <p:cNvSpPr>
            <a:spLocks noGrp="1"/>
          </p:cNvSpPr>
          <p:nvPr>
            <p:ph sz="half" idx="2"/>
          </p:nvPr>
        </p:nvSpPr>
        <p:spPr/>
        <p:txBody>
          <a:bodyPr/>
          <a:lstStyle/>
          <a:p>
            <a:r>
              <a:t>1.物理处理：包括破碎、筛分、压实等方法。</a:t>
            </a:r>
          </a:p>
          <a:p>
            <a:r>
              <a:t>2.化学处理：采用化学反应改变废弃物的性质，如酸碱中和、氧化还原等。</a:t>
            </a:r>
          </a:p>
          <a:p>
            <a:r>
              <a:t>3.生物处理：利用微生物降解废弃物中的有害物质。</a:t>
            </a:r>
          </a:p>
          <a:p/>
        </p:txBody>
      </p:sp>
      <p:sp>
        <p:nvSpPr>
          <p:cNvPr id="5" name="Text Placeholder 4"/>
          <p:cNvSpPr>
            <a:spLocks noGrp="1"/>
          </p:cNvSpPr>
          <p:nvPr>
            <p:ph type="body" idx="3"/>
          </p:nvPr>
        </p:nvSpPr>
        <p:spPr/>
        <p:txBody>
          <a:bodyPr/>
          <a:lstStyle/>
          <a:p>
            <a:r>
              <a:t>矿业废弃物的资源化利用</a:t>
            </a:r>
          </a:p>
        </p:txBody>
      </p:sp>
      <p:sp>
        <p:nvSpPr>
          <p:cNvPr id="6" name="Content Placeholder 5"/>
          <p:cNvSpPr>
            <a:spLocks noGrp="1"/>
          </p:cNvSpPr>
          <p:nvPr>
            <p:ph sz="half" idx="4"/>
          </p:nvPr>
        </p:nvSpPr>
        <p:spPr/>
        <p:txBody>
          <a:bodyPr/>
          <a:lstStyle/>
          <a:p>
            <a:r>
              <a:t>1.废弃物可作为建筑材料、填料等加以利用。</a:t>
            </a:r>
          </a:p>
          <a:p>
            <a:r>
              <a:t>2.通过回收利用废弃物中的有价元素，实现资源化利用。</a:t>
            </a:r>
          </a:p>
          <a:p>
            <a:r>
              <a:t>3.废弃物可用于制备环保产品，如肥料、土壤改良剂等。</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https://d.book118.com/538112047064006026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14</vt:i4>
      </vt:variant>
    </vt:vector>
  </HeadingPairs>
  <TitlesOfParts>
    <vt:vector baseType="lpstr" size="26">
      <vt:lpstr>Arial</vt:lpstr>
      <vt:lpstr>Calibri</vt:lpstr>
      <vt:lpstr>黑体</vt:lpstr>
      <vt:lpstr>微软雅黑</vt:lpstr>
      <vt:lpstr>Wingdings</vt:lpstr>
      <vt:lpstr>Agency FB</vt:lpstr>
      <vt:lpstr>Adobe 宋体 Std L</vt:lpstr>
      <vt:lpstr>Franklin Gothic Book</vt:lpstr>
      <vt:lpstr>宋体</vt:lpstr>
      <vt:lpstr>仿宋_GB2312</vt:lpstr>
      <vt:lpstr>幼圆</vt:lpstr>
      <vt:lpstr>Office Theme</vt:lpstr>
      <vt:lpstr>PowerPoint Presentation</vt:lpstr>
      <vt:lpstr>PowerPoint Presentation</vt:lpstr>
      <vt:lpstr> 矿业循环经济概述</vt:lpstr>
      <vt:lpstr> 矿业循环经济概述</vt:lpstr>
      <vt:lpstr> 矿业循环经济概述</vt:lpstr>
      <vt:lpstr> 矿业循环经济概述</vt:lpstr>
      <vt:lpstr> 矿业循环经济的重要性</vt:lpstr>
      <vt:lpstr> 矿业循环经济的重要性</vt:lpstr>
      <vt:lpstr> 矿业循环经济的重要性</vt:lpstr>
      <vt:lpstr> 矿业循环经济的重要性</vt:lpstr>
      <vt:lpstr> 矿业废弃物的处理与利用</vt:lpstr>
      <vt:lpstr> 矿业废弃物的处理与利用</vt:lpstr>
      <vt:lpstr> 矿业废弃物的处理与利用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2024-09-03T20:01:24.720</cp:lastPrinted>
  <dcterms:created xsi:type="dcterms:W3CDTF">2024-09-03T12:01:24Z</dcterms:created>
  <dcterms:modified xsi:type="dcterms:W3CDTF">2024-09-03T12:01:26Z</dcterms:modified>
</cp:coreProperties>
</file>