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74BBF-1FBF-45F8-B349-0910F41C5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722EE-AE0E-40F9-9CE7-F4675348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6E270-129A-42AA-8B20-EA5B155D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EAE43-AA05-4576-AED4-DD0AE686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8E828-1555-4E3A-8846-BCC8B2A7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97917-230F-4E04-BAD2-F093ED28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1E2C0-2F9A-4DE2-A677-688C383D6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C1F94-9B39-41EF-901C-8BE4760B9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E7D85-FD1A-47FA-8D66-2D3142A42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E041F-DB5E-4EAB-8608-6FD14105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05B92-90E3-4190-960A-9AC196626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206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智能护理数字化转型助力医疗卫生服务升级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数字化转型在医疗卫生服务中的应用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智能护理与数字化转型的结合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智能护理数字化转型的实践与探索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87" b="184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医疗卫生服务需求增长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随着人口老龄化、慢性病增多等趋势，医疗卫生服务需求不断增长，对护理服务的专业化、精细化要求也越来越高。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护理资源短缺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传统护理模式存在人力资源短缺、工作强度大等问题，难以满足日益增长的医疗卫生服务需求。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数字化转型助力护理升级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智能护理数字化转型能够提高护理服务的效率和质量，缓解护理资源短缺问题，助力医疗卫生服务升级。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8" b="7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发达国家在智能护理数字化转型方面起步较早，已经形成了较为完善的智能护理体系，包括智能化护理设备、远程护理服务、护理机器人等。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我国智能护理数字化转型起步较晚，但近年来发展迅速，政府和企业纷纷加大投入力度，推动智能护理技术的研发和应用。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64" r="331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34" r="34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智能护理是一种结合人工智能、大数据、物联网等先进技术，为医疗卫生服务提供智能化、个性化护理支持的全新模式。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数据驱动、个性化服务、跨领域融合、持续创新。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临床护理、康复护理、老年护理、母婴护理等。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提高护理效率和质量、降低医疗成本、优化患者体验、推动医疗卫生服务升级。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数字化转型在医疗卫生服务中的应用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通过电子化的方式管理和存储病历信息，提高病历的可用性和共享性，减少纸质病历的使用。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医疗影像数字化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借助互联网和移动通信技术，实现远程诊断和治疗，为患者提供更加便捷的医疗服务。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将传统的医学影像转化为数字格式，方便存储、传输和分析，提高影像诊断的准确性和效率。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数字化技术在医疗卫生服务中的应用现状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数字化转型对医疗卫生服务的影响及作用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数字化转型可以优化医疗流程，减少患者等待时间和医疗资源浪费，提高医疗服务效率。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数字化技术可以提高医疗服务的精准度和个性化水平，减少医疗差错和纠纷，提升医疗质量。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方便患者就医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数字化转型可以为患者提供更加便捷的就医方式，如在线预约、远程诊疗等，降低患者的就医难度和成本。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推动医疗卫生服务创新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数字化转型可以促进医疗卫生服务的创新和发展，如基于大数据的健康管理、智能辅助诊断等，为医疗卫生服务注入新的活力。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智能护理与数字化转型的结合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https://d.book118.com/538112061007006036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2024-09-15T04:00:02.337</cp:lastPrinted>
  <dcterms:created xsi:type="dcterms:W3CDTF">2024-09-14T20:00:02Z</dcterms:created>
  <dcterms:modified xsi:type="dcterms:W3CDTF">2024-09-14T20:00:04Z</dcterms:modified>
</cp:coreProperties>
</file>