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2B40-2D2A-4ABF-8C71-18A66C98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D04FF-A595-450C-B5E0-2B77C2D5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0CEBC-88F4-4626-8AC5-CD436FED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017FD-9473-455D-8554-37DBBF1EF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BDA04-FF2C-4537-9758-C6F5E2DF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E9DD5-1CB4-450E-949C-516BEE59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8C387-AB0F-4A08-A2D0-DE89E8B1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DD9F7-2EA5-4A76-915C-D4A8CC68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046E9-BDF4-4F78-99F1-BBF814BB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E4DB9-C950-425D-BE5F-4A91F893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235AE-66AB-4A33-9A68-0F9911E8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2104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夜班管理中的员工意见收集与意见反馈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员工意见收集方法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意见反馈渠道建立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意见整理与分析策略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改进措施制定及实施计划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通过收集员工对夜班管理的意见，了解员工需求，从而改进管理措施，提升员工满意度。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通过分析员工反馈，发现夜班管理流程中存在的问题和不足，为优化流程提供依据。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优化夜班管理流程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关注员工意见和反馈有助于建立良好的企业文化，增强员工归属感和忠诚度，进而促进企业持续发展。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本次意见收集和反馈主要针对夜班员工，包括生产线工人、技术支持人员等。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夜班管理相关部门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企业高层管理人员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涉及夜班管理的部门，如人力资源部、生产管理部、质量控制部等。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企业高层管理人员需要了解夜班员工的意见和反馈，以便做出相关决策。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员工意见收集方法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针对夜班管理和员工需求，设计全面、具体的问卷内容。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通过纸质或电子方式发放问卷，确保员工能够方便、快捷地填写。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发放与填写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对收集到的问卷数据进行统计分析，提炼出员工的意见和建议。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面谈交流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确定面谈对象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选择不同岗位、不同层级的员工进行面谈，确保意见的多样性。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面谈实施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在轻松、开放的氛围中进行面谈，鼓励员工畅所欲言。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记录与整理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对面谈内容进行详细记录，并整理成书面材料供后续分析。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定期开启信箱收集信件，确保员工意见能够及时得到反馈。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设立信箱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在公司内部设立匿名信箱，鼓励员工以匿名方式提出意见和建议。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处理与回复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对收集到的信件进行分类处理，针对具体问题给予回复和解决方案。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匿名信箱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利用公司内部网络平台，如论坛、社交媒体等，鼓励员工在线发表意见和建议。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定期组织员工代表会议，让员工代表收集和反映员工的意见和建议。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员工代表会议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举办创意征集活动，鼓励员工提出创新性意见和建议，并对优秀建议给予奖励。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创意征集活动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意见反馈渠道建立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提前发布会议议程，让员工有准备时间，并鼓励员工提出问题和建议。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会议记录与跟进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指定专人记录会议内容，整理成文档后发送给所有参会人员，并对会议中提出的问题进行跟进。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定期举行夜班员工会议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每月或每季度举行一次，提供专门的场地和时间，确保所有夜班员工都能参与。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定期会议反馈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线上匿名反馈箱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设立线上匿名反馈箱，让员工可以匿名提出问题和建议，保护员工隐私。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企业内部社交平台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利用企业内部社交平台（如企业微信、钉钉等）建立夜班员工交流群，方便员工随时交流和反馈问题。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线上问卷调查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定期在内部平台上发布针对夜班员工的问卷调查，收集员工对工作环境、工作流程等方面的意见和建议。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为夜班员工指定专门的沟通专员，负责收集员工的意见和建议，并提供必要的指导和支持。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指定沟通专员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沟通专员定期与夜班员工进行面谈，了解员工的工作情况和心理状态，及时发现问题并提供解决方案。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定期面谈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针对不同员工的个性化需求，提供个性化的关怀和支持，如提供心理辅导、调整工作排班等。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一对一沟通指导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定期跨部门会议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协作小组定期举行会议，讨论夜班员工反馈的问题和建议，并制定改进措施。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跨部门资源共享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促进不同部门之间的资源共享和合作，如共享培训资源、协调工作流程等，以提高夜班员工的工作效率和满意度。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建立跨部门协作小组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由不同部门的代表组成协作小组，共同解决夜班员工面临的问题。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https://d.book118.com/538112104062006026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2024-09-03T18:12:24.856</cp:lastPrinted>
  <dcterms:created xsi:type="dcterms:W3CDTF">2024-09-03T10:12:24Z</dcterms:created>
  <dcterms:modified xsi:type="dcterms:W3CDTF">2024-09-03T10:12:27Z</dcterms:modified>
</cp:coreProperties>
</file>