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52C2FA0A-6DD2-4648-9F43-8B002FE85FCD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7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8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0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1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3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4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6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7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85D362-F524-488B-93B1-1355C109EF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75025E-BFE5-46E2-B8D4-B3E1A5704A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077E64-9119-48B8-9E37-5D1394DF05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8ED38F-1B66-4D7B-AF0A-248A48CCF2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2791F3-F030-474F-837A-38F2945FA5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5EB837-698D-494B-978D-8C9810DC68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24F4C8-CE8E-48E6-B4B0-64A667ED5B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4046B5-4787-4389-986A-A8BF9D0B1A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E2100B-E234-4875-875E-1ADF6FC4B6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DF8700-5394-4098-9CE2-7C30AA1BCF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B8234F-307E-478D-942C-05671CB974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97755FB4-3D17-4328-B691-2AE8E754774C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8CB31AC5-C6C8-402C-91A7-CF1BBCFF7173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8112143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售后服务绩效考核的关键指标分析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售后服务绩效考核的重要性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客户投诉率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平均问题解决时间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完成率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客户满意度调查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售后服务绩效考核的重要性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售后服务绩效考核的定义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售后服务绩效考核是指通过对售后服务过程和结果进行评估和分析，以确定服务质量、效率和客户满意度等关键指标的表现情况。在企业中，售后服务绩效考核扮演着至关重要的角色，能够反映出企业服务水平的整体情况，为企业提供持续改进的方向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售后服务绩效考核的目的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明确售后服务的发展方向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设定清晰的目标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量化员工的工作成果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评估绩效表现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激励员工持续提升能力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促进员工发展和提升服务质量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改进服务流程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优化售后服务流程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提高服务效率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提升客户满意度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增强客户忠诚度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提高口碑效应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售后服务绩效考核的好处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提高员工工作积极性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激发员工的工作热情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增加员工的工作动力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售后服务绩效考核的关键指标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客户对售后服务不满意的反馈比例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客户投诉率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按时完成售后任务的比例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完成率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处理客户问题所需的平均时间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平均问题解决时间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售后服务绩效考核的重要性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提高售后服务的专业水平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提升服务质量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建立长期良好的客户关系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增强客户信任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合理分配售后资源提高效率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优化资源配置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差异化的售后服务是企业的核心竞争力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提高企业竞争力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客户投诉率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客户投诉率的定义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9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了解客户需求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客户反馈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优化服务流程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改进措施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5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识别问题根源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问题定位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影响客户投诉率的因素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员工态度直接影响客户感受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服务态度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产品质量和服务标准关系密切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服务质量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快速解决问题是关键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问题解决速度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定期进行服务质量检查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发现问题及时解决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提高服务标准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引入客户关怀计划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建立长期关系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回馈客户支持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4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降低客户投诉率的方法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8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加强员工培训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提升服务水平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增加专业知识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案例分析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公司</a:t>
            </a:r>
            <a:r>
              <a:rPr lang="en-US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A</a:t>
            </a: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通过加强员工培训和引入客户关怀计划成功降低客户投诉率，提升了客户满意度。相反，公司</a:t>
            </a:r>
            <a:r>
              <a:rPr lang="en-US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B</a:t>
            </a: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在处理客户投诉方面存在不足，需要加强服务质量检查和问题解决速度。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5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平均问题解决时间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平均问题解决时间的定义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平均问题解决时间代表售后服务效率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4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快速解决问题对客户满意度有重要影响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客户满意度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影响平均问题解决时间的因素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员工数量和素质的影响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人员配备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系统及设备的维护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技术支持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信息传递的速度和准确性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沟通效率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7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提高平均问题解决时间的方法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为提高平均问题解决时间，公司可引入智能客服系统，建立完善的问题解决流程，以及持续提升员工解决问题的能力。这些措施可以有效提升售后服务绩效与客户满意度。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有效提高平均问题解决时间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公司</a:t>
            </a: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C</a:t>
            </a: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成功实践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解决问题过程中的失败案例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公司</a:t>
            </a: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D</a:t>
            </a: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常见错误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https://d.book118.com/538112143010006050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129</Paragraphs>
  <Slides>19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售后服务绩效考核的关键指标分析</vt:lpstr>
      <vt:lpstr>目录</vt:lpstr>
      <vt:lpstr>第1章 售后服务绩效考核的重要性</vt:lpstr>
      <vt:lpstr> </vt:lpstr>
      <vt:lpstr>售后服务绩效考核的目的</vt:lpstr>
      <vt:lpstr>售后服务绩效考核的好处</vt:lpstr>
      <vt:lpstr>售后服务绩效考核的关键指标</vt:lpstr>
      <vt:lpstr>售后服务绩效考核的重要性</vt:lpstr>
      <vt:lpstr>第2章 客户投诉率</vt:lpstr>
      <vt:lpstr>客户投诉率的定义</vt:lpstr>
      <vt:lpstr>影响客户投诉率的因素</vt:lpstr>
      <vt:lpstr>降低客户投诉率的方法</vt:lpstr>
      <vt:lpstr> </vt:lpstr>
      <vt:lpstr>第3章 平均问题解决时间</vt:lpstr>
      <vt:lpstr>平均问题解决时间的定义</vt:lpstr>
      <vt:lpstr>影响平均问题解决时间的因素</vt:lpstr>
      <vt:lpstr> </vt:lpstr>
      <vt:lpstr>案例分析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2024-09-29T14:27:41.343</cp:lastPrinted>
  <dcterms:created xsi:type="dcterms:W3CDTF">2024-09-29T06:27:41Z</dcterms:created>
  <dcterms:modified xsi:type="dcterms:W3CDTF">2024-09-29T06:27:43Z</dcterms:modified>
</cp:coreProperties>
</file>