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42B68-9177-4088-974D-8C7C1A94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126AF-2B08-4113-AE15-5869B39E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F7E1B-D0B1-434D-A659-47179BF9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52228-CF7E-44A9-B8EF-B6D34BFD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CFE52-1B1C-4C5E-AC71-7D0A5E5F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5530C-724C-4AFF-BCCC-D12F0121B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60561-C6FD-4429-96B3-A6DA3B27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687B2-90F6-49A1-9584-E65D6F3A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50A78-04D4-42BC-ADAF-331518E4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708DE-21BB-441E-B4C3-E6A84F3E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4F78B-3CBA-43B8-AD2E-5F081F6F8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307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慈善机构行业的数据分析与决策支持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数据分析方法及应用案例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决策支持系统架构设计与实践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挑战与机遇并存，推动行业创新发展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近年来，随着公众对慈善事业的关注度不断提高，慈善机构数量和捐赠总额持续增长，行业规模逐步扩大。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捐赠主体多元化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企业、个人、政府等多元化捐赠主体共同推动慈善事业发展，形成全社会广泛参与的格局。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服务领域多样化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慈善机构的服务领域涉及教育、医疗、扶贫、环保等多个方面，为不同群体提供帮助和支持。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在慈善理念、政策法规、捐赠方式等方面，国内外慈善事业发展存在一定差异。例如，国外慈善事业更加注重市场化运作和透明度建设，而国内则更加注重政府引导和监管。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国内外慈善事业发展差异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大数据时代的到来，未来慈善机构行业将更加注重数字化、智能化发展，提高募捐效率和透明度。同时，随着公众对慈善事业的认知不断提高，行业将更加注重品牌建设和社会影响力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国内外发展对比与趋势分析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政策法规对慈善机构行业的影响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政策法规是慈善机构行业发展的重要影响因素之一。例如，政府对慈善机构的注册、监管、税收优惠等方面的政策将直接影响行业的发展和运作。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未来政策走向及建议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政府将继续加强对慈善机构的监管力度，推动行业规范化、透明化发展。同时，政府还将加大对慈善事业的扶持力度，鼓励更多企业和个人参与慈善事业。建议政府进一步完善慈善法规体系，提高监管效率和透明度；同时鼓励创新募捐方式和服务模式，推动行业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数据来源途径探讨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政府公开数据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政府部门发布的慈善机构注册信息、年检报告、统计数据等。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第三方评估数据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专业评估机构对慈善机构的评估报告，包括机构治理、项目管理、资金使用等方面的评价。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慈善机构自报数据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慈善机构定期向监管部门提交的业务报告、财务报表等。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互联网公开数据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社交媒体上的公众评价、新闻报道、论坛讨论等。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将不同来源的数据格式统一，便于后续分析。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异常值检测与处理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识别并处理异常数据，避免对分析结果产生干扰。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删除重复记录，确保数据的唯一性。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对缺失数据进行填充或删除，保证数据的完整性。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采用关系型数据库管理系统（RDBMS）存储结构化数据，如机构信息、项目信息等。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非关系型数据库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数据访问权限管理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使用非关系型数据库（NoSQL）存储非结构化或半结构化数据，如文本、图片、视频等。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定期备份数据，确保数据安全；在数据损坏或丢失时，能够及时恢复。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设置不同用户的数据访问权限，保护数据隐私和安全。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有效数据存储和管理策略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数据分析方法及应用案例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https://d.book118.com/538113074006006036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2024-09-15T03:26:12.848</cp:lastPrinted>
  <dcterms:created xsi:type="dcterms:W3CDTF">2024-09-14T19:26:12Z</dcterms:created>
  <dcterms:modified xsi:type="dcterms:W3CDTF">2024-09-14T19:26:14Z</dcterms:modified>
</cp:coreProperties>
</file>