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5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36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4A52-6D8B-471A-B073-2E354B2C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B2B7B-279B-4ECA-AC76-AE12A7C3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10DC-2DA7-4DFB-BD01-67847D1B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DFD66-8535-4054-B516-98E98683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37C5F-4F36-4CBE-B36C-EA8CD231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E55E3-912A-4BC0-B0E3-340B1F80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C6EFE-173B-4A64-887C-E683AE48E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A464F-EECB-4903-B5E3-E8434681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97EBA-86E1-49DD-A6A8-9CD750DC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BA5B-3127-4B72-AFDF-F6B69715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E4541-C70B-4904-899F-3BC3A6A8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506" r:id="rId2"/>
    <p:sldLayoutId id="2147507507" r:id="rId3"/>
    <p:sldLayoutId id="2147507508" r:id="rId4"/>
    <p:sldLayoutId id="2147507509" r:id="rId5"/>
    <p:sldLayoutId id="2147507510" r:id="rId6"/>
    <p:sldLayoutId id="2147507511" r:id="rId7"/>
    <p:sldLayoutId id="2147507512" r:id="rId8"/>
    <p:sldLayoutId id="2147507513" r:id="rId9"/>
    <p:sldLayoutId id="2147507514" r:id="rId10"/>
    <p:sldLayoutId id="21475075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tags" Target="../tags/tag349.xml" /><Relationship Id="rId13" Type="http://schemas.openxmlformats.org/officeDocument/2006/relationships/tags" Target="../tags/tag350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3114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生理学临床教学设计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生理学临床教学设计概述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教学内容与课程设置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教学资源与平台建设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实践教学环节设计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生理学临床教学设计概述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定义与目标</a:t>
            </a:r>
            <a:endParaRPr lang="zh-CN" altLang="en-US"/>
          </a:p>
        </p:txBody>
      </p:sp>
      <p:sp>
        <p:nvSpPr>
          <p:cNvPr id="10493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定义：生理学临床教学设计是指在生理学教学中，根据临床需求，设计出适合学生理解和掌握的教学内容和方法。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教学方法：采用案例教学、问题导向教学、小组讨论等多种教学方法，激发学生的学习兴趣和主动性。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教学内容：包括生理学的基本概念、原理、方法和技术，以及临床应用的案例分析。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目标：帮助学生掌握生理学的基本知识和技能，提高临床思维能力和解决实际问题的能力。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重要性及应用</a:t>
            </a:r>
            <a:endParaRPr lang="zh-CN" altLang="en-US"/>
          </a:p>
        </p:txBody>
      </p:sp>
      <p:sp>
        <p:nvSpPr>
          <p:cNvPr id="10493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生理学临床教学设计的重要性：提高医学生的临床技能和综合素质，培养优秀的医生。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生理学临床教学设计的方法和策略：采用多种教学方法，如案例分析、小组讨论、临床见习等，提高学生的学习兴趣和参与度。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生理学临床教学设计的目标和原则：以学生为中心，注重实践和创新，培养学生的临床思维和解决问题的能力。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生理学临床教学设计的应用：在医学教育中，通过设计合理的教学方案，帮助学生更好地理解和掌握生理学知识，提高临床实践能力。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设计原则与流程</a:t>
            </a:r>
            <a:endParaRPr lang="zh-CN" altLang="en-US"/>
          </a:p>
        </p:txBody>
      </p:sp>
      <p:sp>
        <p:nvSpPr>
          <p:cNvPr id="1049470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74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设计流程：确定教学目标，选择教学内容，制定教学策略，实施教学活动，评估教学效果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76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80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设计原则：以学生为中心，注重实践操作，强调临床应用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82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86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教学内容：根据临床需求，选择与临床相关的生理学知识，如呼吸、循环、消化等系统生理学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88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92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教学目标：培养学生临床思维能力，提高学生临床操作技能，增强学生临床应用能力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94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96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98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00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02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06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教学活动：组织学生进行临床见习、实习，参与临床病例讨论，提高学生临床实践能力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0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12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教学策略：采用案例教学、问题导向教学、小组讨论等教学方法，激发学生学习兴趣，提高教学效果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14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518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评估教学效果：通过考试、问卷调查、访谈等方式，评估学生临床思维能力、操作技能和应用能力，不断改进教学设计。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20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2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4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教学内容与课程设置</a:t>
            </a:r>
            <a:endParaRPr lang="zh-CN" altLang="en-US"/>
          </a:p>
        </p:txBody>
      </p:sp>
      <p:sp>
        <p:nvSpPr>
          <p:cNvPr id="10495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教学内容选择</a:t>
            </a:r>
            <a:endParaRPr lang="zh-CN" altLang="en-US"/>
          </a:p>
        </p:txBody>
      </p:sp>
      <p:sp>
        <p:nvSpPr>
          <p:cNvPr id="10496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实验教学：设计生理学实验，让学生通过实践掌握生理学知识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生理学基础知识：包括细胞、组织、器官等基本概念和原理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生理学临床应用：结合临床案例，讲解生理学在临床实践中的应用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自主学习：鼓励学生自主学习，通过查阅资料、讨论等方式加深对生理学知识的理解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课程结构设计</a:t>
            </a:r>
            <a:endParaRPr lang="zh-CN" altLang="en-US"/>
          </a:p>
        </p:txBody>
      </p:sp>
      <p:sp>
        <p:nvSpPr>
          <p:cNvPr id="104974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课程评价：注重过程评价，结合考试成绩进行综合评价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5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教学方法：采用讲授、实验、案例分析等多种教学方法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教学内容：包括细胞生理学、系统生理学、病理生理学等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6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课程目标：掌握生理学基础知识，提高临床实践能力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理论与实践结合</a:t>
            </a:r>
            <a:endParaRPr lang="zh-CN" altLang="en-US"/>
          </a:p>
        </p:txBody>
      </p:sp>
      <p:sp>
        <p:nvSpPr>
          <p:cNvPr id="10498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教学内容：生理学基础知识、临床病例分析、实践操作技能等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教学方式：采用案例教学、问题导向教学、小组讨论等方法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评价方式：理论考试、实践操作考试、平时成绩等综合评价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课程设置：理论课、实践课、讨论课、实验课等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课程评估与反馈</a:t>
            </a:r>
            <a:endParaRPr lang="zh-CN" altLang="en-US"/>
          </a:p>
        </p:txBody>
      </p:sp>
      <p:sp>
        <p:nvSpPr>
          <p:cNvPr id="104987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持续改进：定期对课程进行评估和反馈，确保教学质量不断提高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8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改进措施：根据评估结果和反馈信息，不断优化教学内容和教学方法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反馈方式：及时向学生反馈学习情况，鼓励学生积极参与课堂讨论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9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评估方法：采用多种评估方式，如考试、作业、课堂表现等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50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50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传统教学方法</a:t>
            </a:r>
            <a:endParaRPr lang="zh-CN" altLang="en-US"/>
          </a:p>
        </p:txBody>
      </p:sp>
      <p:sp>
        <p:nvSpPr>
          <p:cNvPr id="105005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讲授法：教师讲解，学生听讲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05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演示法：教师示范，学生观察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06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练习法：学生练习，教师指导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07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讨论法：学生讨论，教师引导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现代教学方法</a:t>
            </a:r>
            <a:endParaRPr lang="zh-CN" altLang="en-US"/>
          </a:p>
        </p:txBody>
      </p:sp>
      <p:sp>
        <p:nvSpPr>
          <p:cNvPr id="10501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案例教学法：通过分析实际病例，提高学生解决问题的能力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问题导向教学法：引导学生发现问题、分析问题、解决问题，提高学生的自主学习能力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互动式教学法：通过师生互动、生生互动，提高学生的学习积极性和参与度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信息化教学法：利用现代信息技术手段，如多媒体、网络等，提高教学效果和效率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教学手段选择与运用</a:t>
            </a:r>
            <a:endParaRPr lang="zh-CN" altLang="en-US"/>
          </a:p>
        </p:txBody>
      </p:sp>
      <p:sp>
        <p:nvSpPr>
          <p:cNvPr id="10501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传统教学手段：板书、讲解、演示等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现代教学手段：多媒体教学、网络教学、模拟教学等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教学手段的选择：根据教学内容、学生特点和教学目标选择合适的教学手段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教学手段的运用：合理运用各种教学手段，提高教学效果，激发学生学习兴趣和积极性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教学效果评估</a:t>
            </a:r>
            <a:endParaRPr lang="zh-CN" altLang="en-US"/>
          </a:p>
        </p:txBody>
      </p:sp>
      <p:sp>
        <p:nvSpPr>
          <p:cNvPr id="10502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评估方法：问卷调查、访谈、观察等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评估内容：学生满意度、学习效果、教学效果等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评估周期：定期评估，如每学期、每年等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评估结果应用：改进教学方法、调整教学计划、提高教学质量等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  <p:sp>
        <p:nvSpPr>
          <p:cNvPr id="10502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教学资源与平台建设</a:t>
            </a:r>
            <a:endParaRPr lang="zh-CN" altLang="en-US"/>
          </a:p>
        </p:txBody>
      </p:sp>
      <p:sp>
        <p:nvSpPr>
          <p:cNvPr id="10502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/>
        <p:cNvGrpSpPr/>
        <p:nvPr/>
      </p:nvGrpSpPr>
      <p:grpSpPr>
        <a:xfrm>
          <a:off x="0" y="0"/>
          <a:ext cx="0" cy="0"/>
        </a:xfrm>
      </p:grpSpPr>
      <p:sp>
        <p:nvSpPr>
          <p:cNvPr id="1050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https://d.book118.com/538113114127006045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31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36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微软雅黑</vt:lpstr>
      <vt:lpstr>宋体</vt:lpstr>
      <vt:lpstr>Office Theme</vt:lpstr>
      <vt:lpstr>生理学临床教学设计</vt:lpstr>
      <vt:lpstr>目录</vt:lpstr>
      <vt:lpstr>单击此处添加章节标题</vt:lpstr>
      <vt:lpstr>生理学临床教学设计概述</vt:lpstr>
      <vt:lpstr>PowerPoint Presentation</vt:lpstr>
      <vt:lpstr>定义与目标</vt:lpstr>
      <vt:lpstr>重要性及应用</vt:lpstr>
      <vt:lpstr>设计原则与流程</vt:lpstr>
      <vt:lpstr>教学内容与课程设置</vt:lpstr>
      <vt:lpstr>PowerPoint Presentation</vt:lpstr>
      <vt:lpstr>教学内容选择</vt:lpstr>
      <vt:lpstr>课程结构设计</vt:lpstr>
      <vt:lpstr>理论与实践结合</vt:lpstr>
      <vt:lpstr>课程评估与反馈</vt:lpstr>
      <vt:lpstr>教学方法与手段</vt:lpstr>
      <vt:lpstr>PowerPoint Presentation</vt:lpstr>
      <vt:lpstr>传统教学方法</vt:lpstr>
      <vt:lpstr>现代教学方法</vt:lpstr>
      <vt:lpstr>教学手段选择与运用</vt:lpstr>
      <vt:lpstr>教学效果评估</vt:lpstr>
      <vt:lpstr>教学资源与平台建设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2024-09-26T12:44:42.731</cp:lastPrinted>
  <dcterms:created xsi:type="dcterms:W3CDTF">2024-09-26T04:44:42Z</dcterms:created>
  <dcterms:modified xsi:type="dcterms:W3CDTF">2024-09-26T04:44:45Z</dcterms:modified>
</cp:coreProperties>
</file>