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B1F69-0196-478F-97BF-CE6BEAD23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18860-5908-4847-A728-F360158E5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445EB-2042-4285-9F23-34E33C810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67375-814C-4A60-9D94-A0A95686F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FF0279-3B74-47C9-91FA-D8959F1FA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67BE64-8DB7-49E9-82C3-00908816B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8F3D34-0F0E-46B6-BB80-793DB0FF9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C32D6-198D-4683-BBBB-3B8FC2AE3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20275-08F5-492A-BC5B-E3556CBD4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E9E0A-F75C-4964-BCAA-F4541D809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98CC5-1FF9-40EB-BF2A-1667FB91F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1402604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儿科护理一科一品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儿科护理一科一品概述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儿科护理一科一品的实施方案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儿科护理一科一品的优势与挑战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儿科护理一科一品的实践案例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儿科护理一科一品的未来展望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儿科护理一科一品概述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儿科护理一科一品是指针对儿科护理领域的某一问题或需求，制定并实施一系列护理措施，以提高护理质量、保障患儿安全、提升家长满意度。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具有针对性、专业性、系统性、创新性和实用性，能够解决实际护理问题，提高护理效果，提升患儿及家长的生活质量。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通过针对特定问题的系统化护理措施，能够提高护理工作的专业性和规范性，从而提高护理质量。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保障患儿安全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提升家长满意度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儿科护理一科一品注重细节管理，能够减少护理过程中的风险和差错，保障患儿的安全。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通过提供优质的护理服务，能够增强家长对医院的信任感和满意度，提高医院的社会声誉。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儿科护理一科一品的重要性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随着社会的发展和人们健康意识的提高，患儿及家长对护理服务的需求也在不断提高，儿科护理一科一品的实施能够满足患儿及家长的需求。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医疗改革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随着医疗改革的深入推进，医院面临着越来越多的挑战和机遇，儿科护理一科一品的实施能够提高医院的核心竞争力。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随着护理学科的发展和进步，儿科护理一科一品的实施能够推动护理学科的创新和发展，提高护理专业的整体水平。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儿科护理一科一品的实施背景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儿科护理一科一品的实施方案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通过实施一科一品，提升儿科护理的专业性和精细化程度，从而提高患儿护理的质量和满意度。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292" r="21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提高患儿护理质量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一科一品的实施需要护士具备更高的专业素养和综合能力，从而促进护士的自我成长和发展。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提升护士综合素质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通过一科一品的推行，不断深化护理服务的内涵，为患儿提供更加全面、专业的护理服务。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深化护理服务内涵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对当前儿科护理服务进行深入调研和评估，了解存在的问题和不足，为后续实施一科一品提供依据。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根据调研结果，制定具体的实施方案，包括目标、计划、步骤和措施等。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对参与一科一品的护士进行专业培训和指导，确保实施过程中能够准确、有效地执行各项措施。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在实施过程中，定期对一科一品的执行情况进行监测和评估，及时发现问题并进行调整和改进。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第二阶段（4-6个月）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开展专业培训和指导，确保护士能够准确执行各项措施。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第三阶段（7-12个月）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正式推行一科一品，并进行监测和评估，持续改进和优化。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第一阶段（1-3个月）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完成调研与评估工作，制定具体的实施方案。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儿科护理一科一品的优势与挑战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https://d.book118.com/538114026043006035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2024-09-14T01:58:31.842</cp:lastPrinted>
  <dcterms:created xsi:type="dcterms:W3CDTF">2024-09-13T17:58:31Z</dcterms:created>
  <dcterms:modified xsi:type="dcterms:W3CDTF">2024-09-13T17:58:33Z</dcterms:modified>
</cp:coreProperties>
</file>