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1324C-2ADA-466C-90F9-295C0F38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25209-87AC-4B79-A29B-303F4BE5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0A066-8577-4669-9882-D8BD8A76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6DF57-4C24-4C81-8A61-3C83BE2F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761FA-44E6-4D62-AD06-5B14A9CAC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9AB91-0819-4065-8F24-29521F4A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0434B-F1F2-412B-AA18-98D12289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43279-8E39-486C-A63A-FB6A86FFA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3590A-F49A-4613-B737-EBB8E891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206B5-95F1-4BB5-8582-CD127D905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F0928-A95E-4CE7-832A-2357947E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407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垃圾分类的经济效益与可持续发展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可持续发展战略支持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国内外成功案例借鉴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产业链逐渐形成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垃圾分类带动相关产业发展，如废品回收、再生资源利用等，形成完整的产业链。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垃圾分类制度逐步推广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我国多个城市已实施垃圾分类制度，通过政策引导、宣传教育等手段推动居民参与。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回收利用率不断提高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随着分类制度的实施，可回收资源的回收利用率逐年提高，减少资源浪费。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垃圾分类现状及政策推动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垃圾分类有利于减少废弃物对环境的污染，降低土壤、水源和空气的污染程度。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通过分类回收，可实现资源再利用，减少对自然资源的开采，保护生态环境。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分类后的垃圾更易于处理，可提高垃圾处理厂的处理效率，降低处理成本。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垃圾分类对环境保护作用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促进循环经济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垃圾分类推动废弃物资源化利用，促进循环经济发展，实现经济、环境双重效益。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创造经济价值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废品回收、再生资源利用等产业可为社会创造经济价值，提供就业机会。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推动技术创新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为实现资源回收利用目标，需不断推动相关技术创新，提高回收利用率和资源利用水平。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实现资源回收利用目标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减少处理成本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垃圾分类可以降低垃圾处理厂的运营成本。通过分类投放，可回收物、有害垃圾等被有效分离，减少了后续处理环节的复杂性和难度，从而降低了处理成本。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垃圾分类还能减少垃圾填埋场的土地使用。分类后的垃圾体积更小，可以更有效地利用填埋空间，延长填埋场的使用寿命，降低土地资源的浪费。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垃圾分类有利于资源的回收利用。可回收物如废纸、废塑料、废金属等经过分类收集后，可以进入再生资源利用渠道，实现资源的循环利用，提高资源利用效率。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垃圾分类还能促进垃圾焚烧发电等产业的发展。分类后的垃圾热值更高，焚烧效率更高，可以产生更多的电能和热能，提高能源利用效率。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垃圾分类可以创造更多的就业机会。从垃圾收集、分类、运输到处理等环节，都需要大量的人力投入，为社会提供了更多的就业岗位。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垃圾分类还能带动相关产业的发展。如垃圾处理设备制造、再生资源利用、环保产业等都将受益于垃圾分类的推广和实施，形成完整的产业链和经济效益。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创造就业机会和产业链发展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可持续发展战略支持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减少废弃物产生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垃圾分类鼓励减少一次性用品使用，促进产品再利用和维修，从而减少废弃物的产生。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推动再生资源产业发展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垃圾分类为再生资源产业提供了稳定的原料来源，促进了该产业的快速发展。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通过垃圾分类，将可回收资源如塑料、纸张、金属等有效回收利用，减少对新资源的需求，降低资源消耗。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4778" b="14778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促进循环经济体系建设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09" b="178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8" b="18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689" b="18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推动绿色生活方式转变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增强环保意识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垃圾分类让居民更加关注环境问题，提高环保意识，形成节约资源、保护环境的良好社会风尚。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促进绿色消费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垃圾分类推动消费者选择环保、可持续的产品和服务，促进绿色消费市场的形成和发展。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推广绿色技术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垃圾分类促进绿色技术的研发和应用，如生物处理、热解等技术，提高垃圾处理效率和资源化利用水平。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通过垃圾分类和有效处理，减少垃圾对城市环境的污染，改善城市生态环境质量。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改善城市环境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实施垃圾分类的城市在国际上享有更高的声誉和形象，有利于吸引投资和旅游。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垃圾分类反映了城市居民的文明素质和环保意识，推动社会文明进步和可持续发展。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提升城市形象和品质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国内外成功案例借鉴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https://d.book118.com/538114077062006033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2024-09-11T11:35:06.299</cp:lastPrinted>
  <dcterms:created xsi:type="dcterms:W3CDTF">2024-09-11T03:35:06Z</dcterms:created>
  <dcterms:modified xsi:type="dcterms:W3CDTF">2024-09-11T03:35:08Z</dcterms:modified>
</cp:coreProperties>
</file>