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FD122-CF1F-445E-A5F1-FB09A01A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E133A-A8AE-4E10-9D77-872B8502E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F010D-A9E8-44BA-9941-012099A8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A3149-A3E7-451B-B076-E12D43E9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E34F7-6DFC-478F-AF98-7C694C593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0E222-C2F8-410F-9CD8-835F7527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026DB-015A-43F6-AE00-246B60BB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A60AC-999E-487F-BA4F-107E6FF6C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B9AC9-1E37-4598-BD01-520E98218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104BF-E4AF-4229-9E21-ABD1B5F66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DE3C8-B932-4E99-8615-5250B6FBB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4121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初中生交友调查报告总结与反思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初中生交友现状分析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初中生交友问题反思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初中生交友改进建议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60" b="1976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172" b="2117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本调查旨在深入了解初中生交友状况，分析其交友特点、影响因素及存在的问题，为学校和家长提供参考，促进初中生健康、快乐地成长。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初中生正处于青春期，是形成自我认知、建立人际关系的重要阶段。了解初中生交友现状和问题，有助于为学校和家长提供有针对性的指导和支持。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9690" b="1969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采用问卷调查法，针对初中生进行匿名调查，涉及个人信息、交友状况、对友谊的认知等方面。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设计问卷、选取样本、发放问卷、回收整理、数据分析。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调查方法与过程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初中生交友现状分析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726" b="3472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初中生处于青春发育期，对友情有强烈需求，渴望与同龄人有深入交往。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兴趣导向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初中生交友多以共同兴趣和爱好为纽带，如音乐、运动、游戏等。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社交媒体的普及使得初中生交友不再受限于地域和时间，但也可能带来网络欺凌等问题。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初中生交友特点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家庭氛围和亲子关系对初中生的交友观有显著影响，家庭和谐的初中生更善于处理人际关系。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班级氛围、师生关系以及校园文化等都影响着初中生的交友选择。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社会价值观、媒体报道以及同辈群体压力等也会对初中生的交友观念产生影响。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初中生交友影响因素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面对学业、家庭和社交等多重压力，初中生在交友过程中可能产生焦虑和抑郁等心理问题。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欺凌现象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2" r="130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校园欺凌问题严重，包括言语欺凌、身体欺凌和网络欺凌等，对初中生的身心健康造成伤害。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在交友过程中，由于家庭背景、文化差异等因素，初中生可能会面临价值观的冲突和碰撞。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初中生交友问题与挑战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初中生交友问题反思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https://d.book118.com/538114121036006031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2024-09-08T02:33:57.769</cp:lastPrinted>
  <dcterms:created xsi:type="dcterms:W3CDTF">2024-09-07T18:33:57Z</dcterms:created>
  <dcterms:modified xsi:type="dcterms:W3CDTF">2024-09-07T18:33:59Z</dcterms:modified>
</cp:coreProperties>
</file>