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391BA1-743C-4906-9005-52E40B8398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C885F5-D830-41A2-9201-CC8D738F71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4D1EA7-6EAB-49D8-BCB0-2EE143B9E9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334EFE-B9F7-46A4-A190-BC1F652525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7F22C3B-64CC-4E3F-BD2F-F7B2677F64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9162438-DC1F-4EC0-A5B1-82F984FAF3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F1606F8-2990-41BC-9A9C-7A3F6DE7BB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5C566F-14C0-44B5-96E8-1B0726E06D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605352-38C8-4356-8B64-F14851E66F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E2F531-12D2-4CBF-B771-041F509F52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778553-33A6-4EFF-952A-E624B5D89F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8115050126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呼吸内科护理查房课件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呼吸内科概述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呼吸内科护理常规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呼吸内科护理查房流程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呼吸内科护理案例分析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呼吸内科护理前沿与发展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呼吸内科概述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852" r="3285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655" r="3265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601" r="2960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呼吸内科是专门研究呼吸系统疾病的学科，主要涉及肺、气管、支气管等器官的疾病。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呼吸内科疾病具有多样性、复杂性和易复发的特点，需要专业的诊断和治疗。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呼吸内科的定义与特点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417" r="2141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起源于肺部组织的恶性肿瘤，与长期吸烟、空气污染等因素有关。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慢性阻塞性肺疾病（COPD）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包括慢性支气管炎和肺气肿，表现为长期咳嗽、咳痰和呼吸困难。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支气管哮喘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一种慢性炎症性疾病，以气道高反应性和可逆性气流受限为特征。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呼吸内科常见疾病类型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针对不同疾病类型，使用相应的药物进行治疗，如抗生素、抗炎药、平喘药等。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氧疗和机械通气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手术治疗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917" r="169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对于严重呼吸困难的患者，采用氧疗和机械通气的方法来改善呼吸功能。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对于某些严重的呼吸系统疾病，如肺癌、肺大泡等，手术治疗是必要的。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呼吸内科疾病的治疗方法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呼吸内科护理常规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274" r="1327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686" r="18686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呼吸内科患者日常护理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包括体温、脉搏、呼吸、血压等，观察患者病情变化。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协助患者排痰、咳嗽，保持呼吸道通畅，预防肺部感染。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根据患者病情制定饮食计划，提供营养丰富的食物，增强患者体质。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关注患者心理状态，给予心理疏导和支持，增强患者信心。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监测生命体征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保持呼吸道通畅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保持室内空气流通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口腔护理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呼吸道湿化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协助排痰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呼吸道管理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98" r="1659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464" r="16464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6752" b="16752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定期开窗通风，保持室内空气新鲜。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定期为患者进行口腔清洁，预防口腔感染。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使用呼吸道湿化器或雾化器，保持呼吸道湿润。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协助患者排痰，保持呼吸道通畅。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根据患者病情选择合适的氧疗方式，如鼻导管吸氧、面罩吸氧等。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氧疗护理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对于需要机械通气的患者，应定期检查呼吸机参数设置是否合适，观察患者呼吸情况，保持呼吸道通畅。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机械通气护理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注意预防氧疗和机械通气相关的并发症，如氧中毒、呼吸机依赖等。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并发症预防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氧疗与机械通气护理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按照医生指示给患者用药，注意观察药物疗效和不良反应。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870" r="1687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724" r="1672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遵医嘱给药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确保药品储存安全、规范，防止药品过期、变质等情况发生。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药物管理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注意观察患者用药后反应，及时发现和处理药物副作用。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药物副作用观察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药物治疗与护理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呼吸内科护理查房流程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https://d.book118.com/538115050126006026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2024-09-04T08:20:06.420</cp:lastPrinted>
  <dcterms:created xsi:type="dcterms:W3CDTF">2024-09-04T00:20:06Z</dcterms:created>
  <dcterms:modified xsi:type="dcterms:W3CDTF">2024-09-04T00:20:08Z</dcterms:modified>
</cp:coreProperties>
</file>