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FD6EB3-7A91-4DDB-801F-454927F4A0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DA746C-2A1D-4738-8C47-CC8037CE38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1ADCE3-57D5-49BC-9D50-51E97AFC33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126FCC-02E9-4B9D-B0B6-5C8C048550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71E319-0114-41BE-AC4D-633F5BE966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F3D3CC-47F9-4D9D-9865-6546ABA450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37419D-A56A-4466-BB1F-7F0307C653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9E2AFE-CFD6-40EB-B4EB-D7F11954A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8A2260-CE45-4842-9CBE-1436091C8F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6CA4B7-C1CD-4182-AB44-A767244260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3E66B5-31DA-4AE0-AC16-0EC009C2EC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117111115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安全生产台账培训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台账内容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台账的建立与维护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台账培训效果评估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安全生产台账实例展示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台账是记录生产过程的重要工具，能够提供完整的生产数据和信息，有助于发现问题和改进生产流程。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记录生产过程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台账可以记录安全生产的相关信息，如设备维护、危险源管理、应急预案等，有助于预防安全事故的发生。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保障安全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895" r="1689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通过台账的建立和维护，企业可以更好地管理生产过程，提高管理效率，降低管理成本。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提高管理效率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了解台账的重要性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79" b="25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338" b="33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掌握台账的建立与维护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选择合适的台账形式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根据企业实际情况选择合适的台账形式，如纸质或电子台账，确保台账易于使用和维护。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制定台账管理制度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建立台账管理制度，明确台账的建立、更新、维护和保存等要求，确保台账的完整性和准确性。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定期检查与更新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定期检查台账的记录情况，及时更新和完善台账内容，确保台账与生产实际情况保持一致。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当生产过程发生变化时，应及时更新台账内容，反映最新的生产情况和数据。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及时更新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定期总结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持续优化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定期对台账进行总结和分析，发现问题和不足之处，提出改进措施和建议。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根据实际需要和生产发展情况，持续优化台账的建立和维护过程，提高台账的质量和实用性。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明确台账的更新与完善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台账内容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记录人员基本信息、培训情况、岗位资质等信息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人员管理台账是记录企业员工基本信息、培训情况、岗位资质、健康状况等信息的台账，是企业管理员工安全生产的重要依据。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人员管理台账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5258" b="25258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记录设备基本信息、使用维护情况、维修改造等信息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设备管理台账是记录企业设备基本信息、使用维护情况、维修改造、报废更新等信息的台账，是企业管理设备安全生产的重要依据。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设备管理台账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记录安全管理制度、安全检查情况、隐患整改等信息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安全管理台账是记录企业安全管理制度、安全检查情况、隐患整改、安全培训等信息的台账，是企业管理安全生产的重要依据。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安全管理台账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记录事故发生经过、原因分析、处理结果等信息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事故处理台账是记录企业事故发生经过、原因分析、处理结果、整改措施等信息的台账，是企业管理安全生产事故的重要依据。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事故处理台账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隐患排查台账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记录隐患排查情况、整改措施、整改结果等信息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隐患排查台账是记录企业隐患排查情况、整改措施、整改结果等信息的台账，是企业管理安全生产隐患排查的重要依据。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台账的建立与维护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https://d.book118.com/538117111115006034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2024-09-13T06:30:18.648</cp:lastPrinted>
  <dcterms:created xsi:type="dcterms:W3CDTF">2024-09-12T22:30:18Z</dcterms:created>
  <dcterms:modified xsi:type="dcterms:W3CDTF">2024-09-12T22:30:20Z</dcterms:modified>
</cp:coreProperties>
</file>