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C6A8C-B57B-4D2F-950A-742F85119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23F11-8DB0-4B27-B4D6-5DAD56306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87F06-8E35-47A0-872A-315E1227B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E74A3-24CC-4AE7-BF59-EFB79D11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87711-41AF-4CD5-A256-9B8210083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F2AF08-080B-4F4F-A24C-B6AB4E133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7D4A71-0036-4B52-9536-27E6F797C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A06A8-7E21-4BA4-BE4B-CFDE2E64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A5FE1-5948-467E-8A3B-3D4FCEFA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6A492-0AB6-4FBA-A3D8-2407962A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33758-6A4E-4B50-89E1-D20EC11E8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7124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护理查房心衰模版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心衰患者的护理评估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心衰患者的病情观察与应对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26" r="306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心衰是指心脏无法充分泵血以满足身体需求的状态。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根据心衰的严重程度和病程，可分为急性心衰和慢性心衰。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心衰的常见病因包括高血压、冠心病、心肌病、心脏瓣膜病等。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心衰时，心脏的结构和功能发生改变，导致心室肥厚、扩大和收缩力下降。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心衰患者可能出现呼吸困难、乏力、水肿、咳嗽等症状。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心衰患者的体征可能包括心率加快、血压升高、肺部啰音等。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心衰的症状与体征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了解患者的年龄和性别，以便针对不同年龄和性别群体的心衰患者制定个性化的护理方案。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年龄与性别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了解患者是否存在高血压、冠心病、糖尿病等基础疾病，这些疾病可能加重心衰症状。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了解患者的饮食、运动、吸烟、饮酒等生活习惯，评估其对心衰的影响。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焦虑与抑郁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评估患者是否存在焦虑、抑郁等心理问题，这些心理问题可能加重心衰症状。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了解患者的认知状况，评估患者对心衰的认知程度，以便进行针对性的健康教育。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94" r="19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了解患者的家庭支持情况，评估家庭对患者的照顾能力和支持程度。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了解患者是否能够获得社区、医疗机构的支持与帮助，评估患者社会支持网络状况。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患者家庭及社会支持评估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心衰分期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了解患者的心衰分期，以便制定相应的护理计划。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评估患者的心衰症状（如呼吸困难、乏力等）和体征（如肺部啰音、水肿等），了解患者病情严重程度。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了解患者的实验室检查结果，如BNP、心电图等，以便全面了解患者的心脏功能状况。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心衰患者的护理措施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https://d.book118.com/538117124115006034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2024-09-13T06:30:19.959</cp:lastPrinted>
  <dcterms:created xsi:type="dcterms:W3CDTF">2024-09-12T22:30:19Z</dcterms:created>
  <dcterms:modified xsi:type="dcterms:W3CDTF">2024-09-12T22:30:22Z</dcterms:modified>
</cp:coreProperties>
</file>